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bin" ContentType="audio/unknown"/>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57" r:id="rId4"/>
    <p:sldId id="259" r:id="rId5"/>
    <p:sldId id="260" r:id="rId6"/>
    <p:sldId id="258" r:id="rId7"/>
    <p:sldId id="263" r:id="rId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236" y="-7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2CA19B4-DEC6-43C7-AC8A-B63C8924409A}" type="datetime1">
              <a:rPr lang="en-US"/>
              <a:pPr/>
              <a:t>10/6/2012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CD7D60C-227F-4777-AB1F-214953174F5B}"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80D7915-6A1A-48AD-959A-C98E6D0FCA4E}" type="datetime1">
              <a:rPr lang="en-US"/>
              <a:pPr/>
              <a:t>10/6/2012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841751E-98E0-4D47-BF38-BA36028F9EE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39302BE3-9D79-4850-A7E3-279AACB84F68}" type="datetime1">
              <a:rPr lang="en-US"/>
              <a:pPr/>
              <a:t>10/6/2012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40825B7-2E59-4BCF-9404-35168A67AB0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A795B15-9953-4028-8CAA-6F3933CEBAD8}" type="datetime1">
              <a:rPr lang="en-US"/>
              <a:pPr/>
              <a:t>10/6/2012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B3EEE2E2-1EEE-43C6-B234-BBD58CC5095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677AF7D-FE7A-4E10-928E-3327AE071449}" type="datetime1">
              <a:rPr lang="en-US"/>
              <a:pPr/>
              <a:t>10/6/2012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87913139-6810-4EAF-8582-F5B676B14466}"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587EBD5B-54E4-461E-A564-BD3D4EB92FC0}" type="datetime1">
              <a:rPr lang="en-US"/>
              <a:pPr/>
              <a:t>10/6/2012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BD6FF6D-5E3D-4F01-B8DC-BA4265C195B1}"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447DE2E0-ABD6-4CC0-A69C-81B0889727C1}" type="datetime1">
              <a:rPr lang="en-US"/>
              <a:pPr/>
              <a:t>10/6/2012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876B5520-657D-4D18-8C95-332BFA7A2D88}"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5F79141E-F89D-4F41-BB54-FA5AE6A0B7D3}" type="datetime1">
              <a:rPr lang="en-US"/>
              <a:pPr/>
              <a:t>10/6/2012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E78C741-BB34-4C8B-A955-A8A7FE816E5B}"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625D0D1-D51F-4987-ABDA-D602CF95E466}" type="datetime1">
              <a:rPr lang="en-US"/>
              <a:pPr/>
              <a:t>10/6/2012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CF6CB530-DEE3-4EBE-804C-ED669D66864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76AD4FD-8063-415C-93E3-401BEF1174CD}" type="datetime1">
              <a:rPr lang="en-US"/>
              <a:pPr/>
              <a:t>10/6/2012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309F52D-3F56-4906-97B2-C846D8B300C3}"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BABC4C2-3592-404E-9323-792DFD9280D5}" type="datetime1">
              <a:rPr lang="en-US"/>
              <a:pPr/>
              <a:t>10/6/2012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B8F864C-87E8-4F45-9BA9-C25246C53A5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fld id="{375AC329-C152-467E-B2BE-38BDC4F5F4A5}" type="datetime1">
              <a:rPr lang="en-US"/>
              <a:pPr/>
              <a:t>10/6/2012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ea typeface="ＭＳ Ｐゴシック" charset="0"/>
                <a:cs typeface="Arial"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3739F6C8-5843-4E05-AE7E-2D4AA23E5D0D}"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media/audio8.bin"/><Relationship Id="rId13" Type="http://schemas.openxmlformats.org/officeDocument/2006/relationships/audio" Target="../media/audio13.bin"/><Relationship Id="rId18" Type="http://schemas.openxmlformats.org/officeDocument/2006/relationships/slideLayout" Target="../slideLayouts/slideLayout2.xml"/><Relationship Id="rId3" Type="http://schemas.openxmlformats.org/officeDocument/2006/relationships/audio" Target="../media/audio3.bin"/><Relationship Id="rId21" Type="http://schemas.openxmlformats.org/officeDocument/2006/relationships/image" Target="../media/image4.wmf"/><Relationship Id="rId7" Type="http://schemas.openxmlformats.org/officeDocument/2006/relationships/audio" Target="../media/audio7.bin"/><Relationship Id="rId12" Type="http://schemas.openxmlformats.org/officeDocument/2006/relationships/audio" Target="../media/audio12.bin"/><Relationship Id="rId17" Type="http://schemas.openxmlformats.org/officeDocument/2006/relationships/audio" Target="../media/audio17.bin"/><Relationship Id="rId2" Type="http://schemas.openxmlformats.org/officeDocument/2006/relationships/audio" Target="../media/audio2.bin"/><Relationship Id="rId16" Type="http://schemas.openxmlformats.org/officeDocument/2006/relationships/audio" Target="../media/audio16.bin"/><Relationship Id="rId20" Type="http://schemas.openxmlformats.org/officeDocument/2006/relationships/image" Target="../media/image3.png"/><Relationship Id="rId1" Type="http://schemas.openxmlformats.org/officeDocument/2006/relationships/audio" Target="../media/audio1.bin"/><Relationship Id="rId6" Type="http://schemas.openxmlformats.org/officeDocument/2006/relationships/audio" Target="../media/audio6.bin"/><Relationship Id="rId11" Type="http://schemas.openxmlformats.org/officeDocument/2006/relationships/audio" Target="../media/audio11.bin"/><Relationship Id="rId5" Type="http://schemas.openxmlformats.org/officeDocument/2006/relationships/audio" Target="../media/audio5.bin"/><Relationship Id="rId15" Type="http://schemas.openxmlformats.org/officeDocument/2006/relationships/audio" Target="../media/audio15.bin"/><Relationship Id="rId10" Type="http://schemas.openxmlformats.org/officeDocument/2006/relationships/audio" Target="../media/audio10.bin"/><Relationship Id="rId19" Type="http://schemas.openxmlformats.org/officeDocument/2006/relationships/image" Target="../media/image2.png"/><Relationship Id="rId4" Type="http://schemas.openxmlformats.org/officeDocument/2006/relationships/audio" Target="../media/audio4.bin"/><Relationship Id="rId9" Type="http://schemas.openxmlformats.org/officeDocument/2006/relationships/audio" Target="../media/audio9.bin"/><Relationship Id="rId14" Type="http://schemas.openxmlformats.org/officeDocument/2006/relationships/audio" Target="../media/audio14.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25.bin"/><Relationship Id="rId13" Type="http://schemas.openxmlformats.org/officeDocument/2006/relationships/slideLayout" Target="../slideLayouts/slideLayout2.xml"/><Relationship Id="rId18" Type="http://schemas.openxmlformats.org/officeDocument/2006/relationships/image" Target="../media/image8.png"/><Relationship Id="rId26" Type="http://schemas.openxmlformats.org/officeDocument/2006/relationships/image" Target="../media/image16.png"/><Relationship Id="rId3" Type="http://schemas.openxmlformats.org/officeDocument/2006/relationships/audio" Target="../media/audio20.bin"/><Relationship Id="rId21" Type="http://schemas.openxmlformats.org/officeDocument/2006/relationships/image" Target="../media/image11.wmf"/><Relationship Id="rId7" Type="http://schemas.openxmlformats.org/officeDocument/2006/relationships/audio" Target="../media/audio24.bin"/><Relationship Id="rId12" Type="http://schemas.openxmlformats.org/officeDocument/2006/relationships/audio" Target="../media/audio29.bin"/><Relationship Id="rId17" Type="http://schemas.openxmlformats.org/officeDocument/2006/relationships/image" Target="../media/image7.wmf"/><Relationship Id="rId25" Type="http://schemas.openxmlformats.org/officeDocument/2006/relationships/image" Target="../media/image15.wmf"/><Relationship Id="rId2" Type="http://schemas.openxmlformats.org/officeDocument/2006/relationships/audio" Target="../media/audio19.bin"/><Relationship Id="rId16" Type="http://schemas.openxmlformats.org/officeDocument/2006/relationships/image" Target="../media/image6.wmf"/><Relationship Id="rId20" Type="http://schemas.openxmlformats.org/officeDocument/2006/relationships/image" Target="../media/image10.wmf"/><Relationship Id="rId1" Type="http://schemas.openxmlformats.org/officeDocument/2006/relationships/audio" Target="../media/audio18.bin"/><Relationship Id="rId6" Type="http://schemas.openxmlformats.org/officeDocument/2006/relationships/audio" Target="../media/audio23.bin"/><Relationship Id="rId11" Type="http://schemas.openxmlformats.org/officeDocument/2006/relationships/audio" Target="../media/audio28.bin"/><Relationship Id="rId24" Type="http://schemas.openxmlformats.org/officeDocument/2006/relationships/image" Target="../media/image14.wmf"/><Relationship Id="rId5" Type="http://schemas.openxmlformats.org/officeDocument/2006/relationships/audio" Target="../media/audio22.bin"/><Relationship Id="rId15" Type="http://schemas.openxmlformats.org/officeDocument/2006/relationships/image" Target="../media/image5.jpeg"/><Relationship Id="rId23" Type="http://schemas.openxmlformats.org/officeDocument/2006/relationships/image" Target="../media/image13.wmf"/><Relationship Id="rId28" Type="http://schemas.openxmlformats.org/officeDocument/2006/relationships/image" Target="../media/image3.png"/><Relationship Id="rId10" Type="http://schemas.openxmlformats.org/officeDocument/2006/relationships/audio" Target="../media/audio27.bin"/><Relationship Id="rId19" Type="http://schemas.openxmlformats.org/officeDocument/2006/relationships/image" Target="../media/image9.jpeg"/><Relationship Id="rId4" Type="http://schemas.openxmlformats.org/officeDocument/2006/relationships/audio" Target="../media/audio21.bin"/><Relationship Id="rId9" Type="http://schemas.openxmlformats.org/officeDocument/2006/relationships/audio" Target="../media/audio26.bin"/><Relationship Id="rId14" Type="http://schemas.openxmlformats.org/officeDocument/2006/relationships/image" Target="../media/image2.png"/><Relationship Id="rId22" Type="http://schemas.openxmlformats.org/officeDocument/2006/relationships/image" Target="../media/image12.wmf"/><Relationship Id="rId27" Type="http://schemas.openxmlformats.org/officeDocument/2006/relationships/image" Target="../media/image17.wmf"/></Relationships>
</file>

<file path=ppt/slides/_rels/slide6.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image" Target="../media/image17.wmf"/><Relationship Id="rId3" Type="http://schemas.openxmlformats.org/officeDocument/2006/relationships/image" Target="../media/image6.wmf"/><Relationship Id="rId7" Type="http://schemas.openxmlformats.org/officeDocument/2006/relationships/image" Target="../media/image10.wmf"/><Relationship Id="rId12" Type="http://schemas.openxmlformats.org/officeDocument/2006/relationships/image" Target="../media/image15.wmf"/><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wmf"/><Relationship Id="rId5" Type="http://schemas.openxmlformats.org/officeDocument/2006/relationships/image" Target="../media/image8.png"/><Relationship Id="rId10" Type="http://schemas.openxmlformats.org/officeDocument/2006/relationships/image" Target="../media/image13.wmf"/><Relationship Id="rId4" Type="http://schemas.openxmlformats.org/officeDocument/2006/relationships/image" Target="../media/image7.wmf"/><Relationship Id="rId9" Type="http://schemas.openxmlformats.org/officeDocument/2006/relationships/image" Target="../media/image12.wmf"/><Relationship Id="rId1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609600"/>
            <a:ext cx="8001000" cy="1323439"/>
          </a:xfrm>
          <a:prstGeom prst="rect">
            <a:avLst/>
          </a:prstGeom>
          <a:noFill/>
        </p:spPr>
        <p:txBody>
          <a:bodyPr>
            <a:spAutoFit/>
          </a:bodyPr>
          <a:lstStyle/>
          <a:p>
            <a:pPr algn="ctr">
              <a:defRPr/>
            </a:pPr>
            <a:r>
              <a:rPr lang="en-CA" sz="8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128"/>
              </a:rPr>
              <a:t>Le </a:t>
            </a:r>
            <a:r>
              <a:rPr lang="fr-CA" sz="8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cs typeface="ＭＳ Ｐゴシック" charset="-128"/>
              </a:rPr>
              <a:t>vocabulaire</a:t>
            </a:r>
          </a:p>
        </p:txBody>
      </p:sp>
      <p:sp>
        <p:nvSpPr>
          <p:cNvPr id="5" name="Rectangle 4"/>
          <p:cNvSpPr/>
          <p:nvPr/>
        </p:nvSpPr>
        <p:spPr>
          <a:xfrm>
            <a:off x="1971095" y="2967335"/>
            <a:ext cx="5201815" cy="707886"/>
          </a:xfrm>
          <a:prstGeom prst="rect">
            <a:avLst/>
          </a:prstGeom>
          <a:noFill/>
        </p:spPr>
        <p:txBody>
          <a:bodyPr wrap="none">
            <a:spAutoFit/>
          </a:bodyPr>
          <a:lstStyle/>
          <a:p>
            <a:pPr algn="ctr">
              <a:defRPr/>
            </a:pPr>
            <a:r>
              <a:rPr lang="en-CA" sz="40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cs typeface="ＭＳ Ｐゴシック" charset="-128"/>
              </a:rPr>
              <a:t>Les</a:t>
            </a:r>
            <a:r>
              <a:rPr lang="en-CA" sz="4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cs typeface="ＭＳ Ｐゴシック" charset="-128"/>
              </a:rPr>
              <a:t> </a:t>
            </a:r>
            <a:r>
              <a:rPr lang="en-CA" sz="40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cs typeface="ＭＳ Ｐゴシック" charset="-128"/>
              </a:rPr>
              <a:t>parties du corps</a:t>
            </a:r>
          </a:p>
        </p:txBody>
      </p:sp>
      <p:sp>
        <p:nvSpPr>
          <p:cNvPr id="13316" name="TextBox 3"/>
          <p:cNvSpPr txBox="1">
            <a:spLocks noChangeArrowheads="1"/>
          </p:cNvSpPr>
          <p:nvPr/>
        </p:nvSpPr>
        <p:spPr bwMode="auto">
          <a:xfrm>
            <a:off x="6248400" y="6477000"/>
            <a:ext cx="2895600" cy="307975"/>
          </a:xfrm>
          <a:prstGeom prst="rect">
            <a:avLst/>
          </a:prstGeom>
          <a:noFill/>
          <a:ln w="9525">
            <a:noFill/>
            <a:miter lim="800000"/>
            <a:headEnd/>
            <a:tailEnd/>
          </a:ln>
        </p:spPr>
        <p:txBody>
          <a:bodyPr>
            <a:spAutoFit/>
          </a:bodyPr>
          <a:lstStyle/>
          <a:p>
            <a:r>
              <a:rPr lang="fr-CA" sz="1400"/>
              <a:t>Creé par Joanne Gauthier</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762000" y="1066800"/>
            <a:ext cx="7543800" cy="2924175"/>
          </a:xfrm>
          <a:prstGeom prst="rect">
            <a:avLst/>
          </a:prstGeom>
          <a:noFill/>
          <a:ln w="9525">
            <a:noFill/>
            <a:miter lim="800000"/>
            <a:headEnd/>
            <a:tailEnd/>
          </a:ln>
        </p:spPr>
        <p:txBody>
          <a:bodyPr>
            <a:spAutoFit/>
          </a:bodyPr>
          <a:lstStyle/>
          <a:p>
            <a:pPr algn="ctr"/>
            <a:r>
              <a:rPr lang="en-US" sz="1600" b="1" i="1"/>
              <a:t>How to use this Language Powerpoint:</a:t>
            </a:r>
          </a:p>
          <a:p>
            <a:pPr algn="ctr"/>
            <a:endParaRPr lang="en-US" sz="1400"/>
          </a:p>
          <a:p>
            <a:pPr algn="ctr"/>
            <a:endParaRPr lang="en-US" sz="1400"/>
          </a:p>
          <a:p>
            <a:endParaRPr lang="en-US" sz="1400"/>
          </a:p>
          <a:p>
            <a:r>
              <a:rPr lang="en-US" sz="1400" u="sng"/>
              <a:t>Slides numbers 3 and 5:  </a:t>
            </a:r>
            <a:r>
              <a:rPr lang="en-US" sz="1400"/>
              <a:t>Click on the               to listen to name of the body part.  </a:t>
            </a:r>
            <a:r>
              <a:rPr lang="en-US" sz="1400" i="1"/>
              <a:t>Note: if you accidently click on the background rather than the blue ? mark area, the next slide will appear.  To return to listening practice, simply click on the left cursor arrow       twice.</a:t>
            </a:r>
          </a:p>
          <a:p>
            <a:pPr>
              <a:buFont typeface="Wingdings" charset="2"/>
              <a:buChar char="§"/>
            </a:pPr>
            <a:endParaRPr lang="en-US" sz="1400"/>
          </a:p>
          <a:p>
            <a:pPr>
              <a:buClr>
                <a:schemeClr val="tx1"/>
              </a:buClr>
            </a:pPr>
            <a:endParaRPr lang="en-US" sz="1400"/>
          </a:p>
          <a:p>
            <a:pPr>
              <a:buClr>
                <a:schemeClr val="tx1"/>
              </a:buClr>
            </a:pPr>
            <a:r>
              <a:rPr lang="en-US" sz="1400" u="sng"/>
              <a:t>Slides numbers 4 and 6</a:t>
            </a:r>
            <a:r>
              <a:rPr lang="en-US" sz="1400"/>
              <a:t>:  Click on the right cursor       key on your keyboard and an arrow pointing to a body part (slide 4) or the body part itself (part 6) will appear.  Students try to name the body part.  Click on the right arrow again      and the name of the body part will appear, allowing students to self-correct their answers.</a:t>
            </a:r>
          </a:p>
        </p:txBody>
      </p:sp>
      <p:pic>
        <p:nvPicPr>
          <p:cNvPr id="14339" name="Picture 6"/>
          <p:cNvPicPr>
            <a:picLocks noChangeAspect="1"/>
          </p:cNvPicPr>
          <p:nvPr/>
        </p:nvPicPr>
        <p:blipFill>
          <a:blip r:embed="rId2" cstate="print"/>
          <a:srcRect l="15202" t="10666" r="30026" b="35236"/>
          <a:stretch>
            <a:fillRect/>
          </a:stretch>
        </p:blipFill>
        <p:spPr bwMode="auto">
          <a:xfrm rot="5400000">
            <a:off x="4868863" y="3513137"/>
            <a:ext cx="228600" cy="212725"/>
          </a:xfrm>
          <a:prstGeom prst="rect">
            <a:avLst/>
          </a:prstGeom>
          <a:noFill/>
          <a:ln w="9525">
            <a:noFill/>
            <a:miter lim="800000"/>
            <a:headEnd/>
            <a:tailEnd/>
          </a:ln>
        </p:spPr>
      </p:pic>
      <p:sp>
        <p:nvSpPr>
          <p:cNvPr id="8" name="Action Button: Help 7">
            <a:hlinkClick r:id="" action="ppaction://noaction" highlightClick="1"/>
          </p:cNvPr>
          <p:cNvSpPr>
            <a:spLocks noChangeArrowheads="1"/>
          </p:cNvSpPr>
          <p:nvPr/>
        </p:nvSpPr>
        <p:spPr bwMode="auto">
          <a:xfrm>
            <a:off x="3886200" y="1905000"/>
            <a:ext cx="5334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4341" name="Picture 9"/>
          <p:cNvPicPr>
            <a:picLocks noChangeAspect="1"/>
          </p:cNvPicPr>
          <p:nvPr/>
        </p:nvPicPr>
        <p:blipFill>
          <a:blip r:embed="rId2" cstate="print"/>
          <a:srcRect l="15202" t="10666" r="30026" b="35236"/>
          <a:stretch>
            <a:fillRect/>
          </a:stretch>
        </p:blipFill>
        <p:spPr bwMode="auto">
          <a:xfrm rot="5400000">
            <a:off x="4792663" y="3132137"/>
            <a:ext cx="228600" cy="212725"/>
          </a:xfrm>
          <a:prstGeom prst="rect">
            <a:avLst/>
          </a:prstGeom>
          <a:noFill/>
          <a:ln w="9525">
            <a:noFill/>
            <a:miter lim="800000"/>
            <a:headEnd/>
            <a:tailEnd/>
          </a:ln>
        </p:spPr>
      </p:pic>
      <p:pic>
        <p:nvPicPr>
          <p:cNvPr id="14342" name="Picture 3"/>
          <p:cNvPicPr>
            <a:picLocks noChangeAspect="1"/>
          </p:cNvPicPr>
          <p:nvPr/>
        </p:nvPicPr>
        <p:blipFill>
          <a:blip r:embed="rId2" cstate="print"/>
          <a:srcRect l="15202" t="10666" r="30026" b="35236"/>
          <a:stretch>
            <a:fillRect/>
          </a:stretch>
        </p:blipFill>
        <p:spPr bwMode="auto">
          <a:xfrm rot="-5747027">
            <a:off x="6757194" y="2458244"/>
            <a:ext cx="249237" cy="23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cheveux noirs">
            <a:hlinkClick r:id="" action="ppaction://media"/>
          </p:cNvPr>
          <p:cNvPicPr>
            <a:picLocks noRot="1" noChangeAspect="1"/>
          </p:cNvPicPr>
          <p:nvPr>
            <a:wavAudioFile r:embed="rId1" name="cheveux noirs"/>
          </p:nvPr>
        </p:nvPicPr>
        <p:blipFill>
          <a:blip r:embed="rId19" cstate="print"/>
          <a:srcRect/>
          <a:stretch>
            <a:fillRect/>
          </a:stretch>
        </p:blipFill>
        <p:spPr bwMode="auto">
          <a:xfrm>
            <a:off x="1752600" y="533400"/>
            <a:ext cx="282575" cy="282575"/>
          </a:xfrm>
          <a:prstGeom prst="rect">
            <a:avLst/>
          </a:prstGeom>
          <a:noFill/>
          <a:ln w="9525">
            <a:noFill/>
            <a:miter lim="800000"/>
            <a:headEnd/>
            <a:tailEnd/>
          </a:ln>
        </p:spPr>
      </p:pic>
      <p:sp>
        <p:nvSpPr>
          <p:cNvPr id="4" name="正方形/長方形 6"/>
          <p:cNvSpPr/>
          <p:nvPr/>
        </p:nvSpPr>
        <p:spPr>
          <a:xfrm>
            <a:off x="1547664" y="0"/>
            <a:ext cx="5507439"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Ton Corps</a:t>
            </a:r>
          </a:p>
        </p:txBody>
      </p:sp>
      <p:pic>
        <p:nvPicPr>
          <p:cNvPr id="52" name="Picture 5" descr="C:\Documents and Settings\jgauthier\Local Settings\Temporary Internet Files\Content.IE5\8WEKWVM8\MCj04421440000[1].png"/>
          <p:cNvPicPr>
            <a:picLocks noChangeAspect="1" noChangeArrowheads="1"/>
          </p:cNvPicPr>
          <p:nvPr/>
        </p:nvPicPr>
        <p:blipFill>
          <a:blip r:embed="rId20" cstate="print"/>
          <a:srcRect/>
          <a:stretch>
            <a:fillRect/>
          </a:stretch>
        </p:blipFill>
        <p:spPr bwMode="auto">
          <a:xfrm>
            <a:off x="7945438" y="5619750"/>
            <a:ext cx="1198562" cy="1238250"/>
          </a:xfrm>
          <a:prstGeom prst="rect">
            <a:avLst/>
          </a:prstGeom>
          <a:noFill/>
          <a:ln w="9525">
            <a:noFill/>
            <a:miter lim="800000"/>
            <a:headEnd/>
            <a:tailEnd/>
          </a:ln>
        </p:spPr>
      </p:pic>
      <p:pic>
        <p:nvPicPr>
          <p:cNvPr id="15365" name="Picture 4" descr="C:\Documents and Settings\jjgauthier143\Local Settings\Temporary Internet Files\Content.IE5\3G13IM17\MC900445998[1].wmf"/>
          <p:cNvPicPr>
            <a:picLocks noChangeAspect="1" noChangeArrowheads="1"/>
          </p:cNvPicPr>
          <p:nvPr/>
        </p:nvPicPr>
        <p:blipFill>
          <a:blip r:embed="rId21" cstate="print"/>
          <a:srcRect/>
          <a:stretch>
            <a:fillRect/>
          </a:stretch>
        </p:blipFill>
        <p:spPr bwMode="auto">
          <a:xfrm>
            <a:off x="2133600" y="1112838"/>
            <a:ext cx="3159125" cy="5745162"/>
          </a:xfrm>
          <a:prstGeom prst="rect">
            <a:avLst/>
          </a:prstGeom>
          <a:noFill/>
          <a:ln w="9525">
            <a:noFill/>
            <a:miter lim="800000"/>
            <a:headEnd/>
            <a:tailEnd/>
          </a:ln>
        </p:spPr>
      </p:pic>
      <p:cxnSp>
        <p:nvCxnSpPr>
          <p:cNvPr id="7" name="Straight Arrow Connector 6"/>
          <p:cNvCxnSpPr/>
          <p:nvPr/>
        </p:nvCxnSpPr>
        <p:spPr>
          <a:xfrm rot="10800000" flipV="1">
            <a:off x="4953000" y="1219200"/>
            <a:ext cx="431800" cy="215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4495800" y="2286000"/>
            <a:ext cx="1296988" cy="3587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905000" y="685800"/>
            <a:ext cx="2305050" cy="7207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200400" y="2057400"/>
            <a:ext cx="792163" cy="730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2438400" y="2362200"/>
            <a:ext cx="1655763" cy="714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4572000" y="2057400"/>
            <a:ext cx="1657350" cy="1428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4724400" y="1524000"/>
            <a:ext cx="1439863" cy="2873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0800000">
            <a:off x="4953000" y="3124200"/>
            <a:ext cx="423863" cy="1349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2514600" y="2667000"/>
            <a:ext cx="1296988"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rot="10800000">
            <a:off x="5029200" y="3733800"/>
            <a:ext cx="422275" cy="1349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rot="10800000">
            <a:off x="4114800" y="4343400"/>
            <a:ext cx="422275" cy="1365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a:off x="2895600" y="3810000"/>
            <a:ext cx="1296988" cy="215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0800000">
            <a:off x="4191000" y="6553200"/>
            <a:ext cx="936625"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p:nvPr/>
        </p:nvCxnSpPr>
        <p:spPr>
          <a:xfrm>
            <a:off x="3276600" y="5791200"/>
            <a:ext cx="720725" cy="730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3124200" y="4419600"/>
            <a:ext cx="719138"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a:off x="2133600" y="1752600"/>
            <a:ext cx="1600200"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56" name="oreille">
            <a:hlinkClick r:id="" action="ppaction://media"/>
          </p:cNvPr>
          <p:cNvPicPr>
            <a:picLocks noRot="1" noChangeAspect="1"/>
          </p:cNvPicPr>
          <p:nvPr>
            <a:wavAudioFile r:embed="rId2" name="oreille"/>
          </p:nvPr>
        </p:nvPicPr>
        <p:blipFill>
          <a:blip r:embed="rId19" cstate="print"/>
          <a:srcRect/>
          <a:stretch>
            <a:fillRect/>
          </a:stretch>
        </p:blipFill>
        <p:spPr bwMode="auto">
          <a:xfrm>
            <a:off x="1905000" y="1676400"/>
            <a:ext cx="282575" cy="282575"/>
          </a:xfrm>
          <a:prstGeom prst="rect">
            <a:avLst/>
          </a:prstGeom>
          <a:noFill/>
          <a:ln w="9525">
            <a:noFill/>
            <a:miter lim="800000"/>
            <a:headEnd/>
            <a:tailEnd/>
          </a:ln>
        </p:spPr>
      </p:pic>
      <p:pic>
        <p:nvPicPr>
          <p:cNvPr id="58" name="nez">
            <a:hlinkClick r:id="" action="ppaction://media"/>
          </p:cNvPr>
          <p:cNvPicPr>
            <a:picLocks noRot="1" noChangeAspect="1"/>
          </p:cNvPicPr>
          <p:nvPr>
            <a:wavAudioFile r:embed="rId3" name="nez"/>
          </p:nvPr>
        </p:nvPicPr>
        <p:blipFill>
          <a:blip r:embed="rId19" cstate="print"/>
          <a:srcRect/>
          <a:stretch>
            <a:fillRect/>
          </a:stretch>
        </p:blipFill>
        <p:spPr bwMode="auto">
          <a:xfrm>
            <a:off x="3200400" y="1905000"/>
            <a:ext cx="282575" cy="282575"/>
          </a:xfrm>
          <a:prstGeom prst="rect">
            <a:avLst/>
          </a:prstGeom>
          <a:noFill/>
          <a:ln w="9525">
            <a:noFill/>
            <a:miter lim="800000"/>
            <a:headEnd/>
            <a:tailEnd/>
          </a:ln>
        </p:spPr>
      </p:pic>
      <p:pic>
        <p:nvPicPr>
          <p:cNvPr id="59" name="bouche">
            <a:hlinkClick r:id="" action="ppaction://media"/>
          </p:cNvPr>
          <p:cNvPicPr>
            <a:picLocks noRot="1" noChangeAspect="1"/>
          </p:cNvPicPr>
          <p:nvPr>
            <a:wavAudioFile r:embed="rId4" name="bouche"/>
          </p:nvPr>
        </p:nvPicPr>
        <p:blipFill>
          <a:blip r:embed="rId19" cstate="print"/>
          <a:srcRect/>
          <a:stretch>
            <a:fillRect/>
          </a:stretch>
        </p:blipFill>
        <p:spPr bwMode="auto">
          <a:xfrm>
            <a:off x="2286000" y="2286000"/>
            <a:ext cx="282575" cy="282575"/>
          </a:xfrm>
          <a:prstGeom prst="rect">
            <a:avLst/>
          </a:prstGeom>
          <a:noFill/>
          <a:ln w="9525">
            <a:noFill/>
            <a:miter lim="800000"/>
            <a:headEnd/>
            <a:tailEnd/>
          </a:ln>
        </p:spPr>
      </p:pic>
      <p:pic>
        <p:nvPicPr>
          <p:cNvPr id="63" name="estomac">
            <a:hlinkClick r:id="" action="ppaction://media"/>
          </p:cNvPr>
          <p:cNvPicPr>
            <a:picLocks noRot="1" noChangeAspect="1"/>
          </p:cNvPicPr>
          <p:nvPr>
            <a:wavAudioFile r:embed="rId5" name="estomac"/>
          </p:nvPr>
        </p:nvPicPr>
        <p:blipFill>
          <a:blip r:embed="rId19" cstate="print"/>
          <a:srcRect/>
          <a:stretch>
            <a:fillRect/>
          </a:stretch>
        </p:blipFill>
        <p:spPr bwMode="auto">
          <a:xfrm>
            <a:off x="2667000" y="3581400"/>
            <a:ext cx="282575" cy="282575"/>
          </a:xfrm>
          <a:prstGeom prst="rect">
            <a:avLst/>
          </a:prstGeom>
          <a:noFill/>
          <a:ln w="9525">
            <a:noFill/>
            <a:miter lim="800000"/>
            <a:headEnd/>
            <a:tailEnd/>
          </a:ln>
        </p:spPr>
      </p:pic>
      <p:pic>
        <p:nvPicPr>
          <p:cNvPr id="64" name="doigts">
            <a:hlinkClick r:id="" action="ppaction://media"/>
          </p:cNvPr>
          <p:cNvPicPr>
            <a:picLocks noRot="1" noChangeAspect="1"/>
          </p:cNvPicPr>
          <p:nvPr>
            <a:wavAudioFile r:embed="rId6" name="doigts"/>
          </p:nvPr>
        </p:nvPicPr>
        <p:blipFill>
          <a:blip r:embed="rId19" cstate="print"/>
          <a:srcRect/>
          <a:stretch>
            <a:fillRect/>
          </a:stretch>
        </p:blipFill>
        <p:spPr bwMode="auto">
          <a:xfrm>
            <a:off x="2819400" y="4343400"/>
            <a:ext cx="282575" cy="282575"/>
          </a:xfrm>
          <a:prstGeom prst="rect">
            <a:avLst/>
          </a:prstGeom>
          <a:noFill/>
          <a:ln w="9525">
            <a:noFill/>
            <a:miter lim="800000"/>
            <a:headEnd/>
            <a:tailEnd/>
          </a:ln>
        </p:spPr>
      </p:pic>
      <p:pic>
        <p:nvPicPr>
          <p:cNvPr id="65" name="genou">
            <a:hlinkClick r:id="" action="ppaction://media"/>
          </p:cNvPr>
          <p:cNvPicPr>
            <a:picLocks noRot="1" noChangeAspect="1"/>
          </p:cNvPicPr>
          <p:nvPr>
            <a:wavAudioFile r:embed="rId7" name="genou"/>
          </p:nvPr>
        </p:nvPicPr>
        <p:blipFill>
          <a:blip r:embed="rId19" cstate="print"/>
          <a:srcRect/>
          <a:stretch>
            <a:fillRect/>
          </a:stretch>
        </p:blipFill>
        <p:spPr bwMode="auto">
          <a:xfrm>
            <a:off x="2971800" y="5638800"/>
            <a:ext cx="282575" cy="282575"/>
          </a:xfrm>
          <a:prstGeom prst="rect">
            <a:avLst/>
          </a:prstGeom>
          <a:noFill/>
          <a:ln w="9525">
            <a:noFill/>
            <a:miter lim="800000"/>
            <a:headEnd/>
            <a:tailEnd/>
          </a:ln>
        </p:spPr>
      </p:pic>
      <p:pic>
        <p:nvPicPr>
          <p:cNvPr id="67" name="tete">
            <a:hlinkClick r:id="" action="ppaction://media"/>
          </p:cNvPr>
          <p:cNvPicPr>
            <a:picLocks noRot="1" noChangeAspect="1"/>
          </p:cNvPicPr>
          <p:nvPr>
            <a:wavAudioFile r:embed="rId8" name="tete"/>
          </p:nvPr>
        </p:nvPicPr>
        <p:blipFill>
          <a:blip r:embed="rId19" cstate="print"/>
          <a:srcRect/>
          <a:stretch>
            <a:fillRect/>
          </a:stretch>
        </p:blipFill>
        <p:spPr bwMode="auto">
          <a:xfrm>
            <a:off x="5410200" y="914400"/>
            <a:ext cx="282575" cy="282575"/>
          </a:xfrm>
          <a:prstGeom prst="rect">
            <a:avLst/>
          </a:prstGeom>
          <a:noFill/>
          <a:ln w="9525">
            <a:noFill/>
            <a:miter lim="800000"/>
            <a:headEnd/>
            <a:tailEnd/>
          </a:ln>
        </p:spPr>
      </p:pic>
      <p:pic>
        <p:nvPicPr>
          <p:cNvPr id="68" name="sourcil">
            <a:hlinkClick r:id="" action="ppaction://media"/>
          </p:cNvPr>
          <p:cNvPicPr>
            <a:picLocks noRot="1" noChangeAspect="1"/>
          </p:cNvPicPr>
          <p:nvPr>
            <a:wavAudioFile r:embed="rId9" name="sourcil"/>
          </p:nvPr>
        </p:nvPicPr>
        <p:blipFill>
          <a:blip r:embed="rId19" cstate="print"/>
          <a:srcRect/>
          <a:stretch>
            <a:fillRect/>
          </a:stretch>
        </p:blipFill>
        <p:spPr bwMode="auto">
          <a:xfrm>
            <a:off x="6324600" y="1371600"/>
            <a:ext cx="282575" cy="282575"/>
          </a:xfrm>
          <a:prstGeom prst="rect">
            <a:avLst/>
          </a:prstGeom>
          <a:noFill/>
          <a:ln w="9525">
            <a:noFill/>
            <a:miter lim="800000"/>
            <a:headEnd/>
            <a:tailEnd/>
          </a:ln>
        </p:spPr>
      </p:pic>
      <p:pic>
        <p:nvPicPr>
          <p:cNvPr id="69" name="yeux">
            <a:hlinkClick r:id="" action="ppaction://media"/>
          </p:cNvPr>
          <p:cNvPicPr>
            <a:picLocks noRot="1" noChangeAspect="1"/>
          </p:cNvPicPr>
          <p:nvPr>
            <a:wavAudioFile r:embed="rId10" name="yeux"/>
          </p:nvPr>
        </p:nvPicPr>
        <p:blipFill>
          <a:blip r:embed="rId19" cstate="print"/>
          <a:srcRect/>
          <a:stretch>
            <a:fillRect/>
          </a:stretch>
        </p:blipFill>
        <p:spPr bwMode="auto">
          <a:xfrm>
            <a:off x="6400800" y="1981200"/>
            <a:ext cx="282575" cy="282575"/>
          </a:xfrm>
          <a:prstGeom prst="rect">
            <a:avLst/>
          </a:prstGeom>
          <a:noFill/>
          <a:ln w="9525">
            <a:noFill/>
            <a:miter lim="800000"/>
            <a:headEnd/>
            <a:tailEnd/>
          </a:ln>
        </p:spPr>
      </p:pic>
      <p:pic>
        <p:nvPicPr>
          <p:cNvPr id="71" name="joue">
            <a:hlinkClick r:id="" action="ppaction://media"/>
          </p:cNvPr>
          <p:cNvPicPr>
            <a:picLocks noRot="1" noChangeAspect="1"/>
          </p:cNvPicPr>
          <p:nvPr>
            <a:wavAudioFile r:embed="rId11" name="joue"/>
          </p:nvPr>
        </p:nvPicPr>
        <p:blipFill>
          <a:blip r:embed="rId19" cstate="print"/>
          <a:srcRect/>
          <a:stretch>
            <a:fillRect/>
          </a:stretch>
        </p:blipFill>
        <p:spPr bwMode="auto">
          <a:xfrm>
            <a:off x="5791200" y="2590800"/>
            <a:ext cx="282575" cy="282575"/>
          </a:xfrm>
          <a:prstGeom prst="rect">
            <a:avLst/>
          </a:prstGeom>
          <a:noFill/>
          <a:ln w="9525">
            <a:noFill/>
            <a:miter lim="800000"/>
            <a:headEnd/>
            <a:tailEnd/>
          </a:ln>
        </p:spPr>
      </p:pic>
      <p:pic>
        <p:nvPicPr>
          <p:cNvPr id="73" name="bras">
            <a:hlinkClick r:id="" action="ppaction://media"/>
          </p:cNvPr>
          <p:cNvPicPr>
            <a:picLocks noRot="1" noChangeAspect="1"/>
          </p:cNvPicPr>
          <p:nvPr>
            <a:wavAudioFile r:embed="rId12" name="bras"/>
          </p:nvPr>
        </p:nvPicPr>
        <p:blipFill>
          <a:blip r:embed="rId19" cstate="print"/>
          <a:srcRect/>
          <a:stretch>
            <a:fillRect/>
          </a:stretch>
        </p:blipFill>
        <p:spPr bwMode="auto">
          <a:xfrm>
            <a:off x="5410200" y="3048000"/>
            <a:ext cx="282575" cy="282575"/>
          </a:xfrm>
          <a:prstGeom prst="rect">
            <a:avLst/>
          </a:prstGeom>
          <a:noFill/>
          <a:ln w="9525">
            <a:noFill/>
            <a:miter lim="800000"/>
            <a:headEnd/>
            <a:tailEnd/>
          </a:ln>
        </p:spPr>
      </p:pic>
      <p:pic>
        <p:nvPicPr>
          <p:cNvPr id="76" name="coude">
            <a:hlinkClick r:id="" action="ppaction://media"/>
          </p:cNvPr>
          <p:cNvPicPr>
            <a:picLocks noRot="1" noChangeAspect="1"/>
          </p:cNvPicPr>
          <p:nvPr>
            <a:wavAudioFile r:embed="rId13" name="coude"/>
          </p:nvPr>
        </p:nvPicPr>
        <p:blipFill>
          <a:blip r:embed="rId19" cstate="print"/>
          <a:srcRect/>
          <a:stretch>
            <a:fillRect/>
          </a:stretch>
        </p:blipFill>
        <p:spPr bwMode="auto">
          <a:xfrm>
            <a:off x="5410200" y="3733800"/>
            <a:ext cx="282575" cy="282575"/>
          </a:xfrm>
          <a:prstGeom prst="rect">
            <a:avLst/>
          </a:prstGeom>
          <a:noFill/>
          <a:ln w="9525">
            <a:noFill/>
            <a:miter lim="800000"/>
            <a:headEnd/>
            <a:tailEnd/>
          </a:ln>
        </p:spPr>
      </p:pic>
      <p:pic>
        <p:nvPicPr>
          <p:cNvPr id="77" name="main">
            <a:hlinkClick r:id="" action="ppaction://media"/>
          </p:cNvPr>
          <p:cNvPicPr>
            <a:picLocks noRot="1" noChangeAspect="1"/>
          </p:cNvPicPr>
          <p:nvPr>
            <a:wavAudioFile r:embed="rId14" name="main"/>
          </p:nvPr>
        </p:nvPicPr>
        <p:blipFill>
          <a:blip r:embed="rId19" cstate="print"/>
          <a:srcRect/>
          <a:stretch>
            <a:fillRect/>
          </a:stretch>
        </p:blipFill>
        <p:spPr bwMode="auto">
          <a:xfrm>
            <a:off x="4495800" y="4419600"/>
            <a:ext cx="282575" cy="282575"/>
          </a:xfrm>
          <a:prstGeom prst="rect">
            <a:avLst/>
          </a:prstGeom>
          <a:noFill/>
          <a:ln w="9525">
            <a:noFill/>
            <a:miter lim="800000"/>
            <a:headEnd/>
            <a:tailEnd/>
          </a:ln>
        </p:spPr>
      </p:pic>
      <p:pic>
        <p:nvPicPr>
          <p:cNvPr id="78" name="jambe">
            <a:hlinkClick r:id="" action="ppaction://media"/>
          </p:cNvPr>
          <p:cNvPicPr>
            <a:picLocks noRot="1" noChangeAspect="1"/>
          </p:cNvPicPr>
          <p:nvPr>
            <a:wavAudioFile r:embed="rId15" name="jambe"/>
          </p:nvPr>
        </p:nvPicPr>
        <p:blipFill>
          <a:blip r:embed="rId19" cstate="print"/>
          <a:srcRect/>
          <a:stretch>
            <a:fillRect/>
          </a:stretch>
        </p:blipFill>
        <p:spPr bwMode="auto">
          <a:xfrm>
            <a:off x="5105400" y="5181600"/>
            <a:ext cx="282575" cy="282575"/>
          </a:xfrm>
          <a:prstGeom prst="rect">
            <a:avLst/>
          </a:prstGeom>
          <a:noFill/>
          <a:ln w="9525">
            <a:noFill/>
            <a:miter lim="800000"/>
            <a:headEnd/>
            <a:tailEnd/>
          </a:ln>
        </p:spPr>
      </p:pic>
      <p:pic>
        <p:nvPicPr>
          <p:cNvPr id="79" name="pieds">
            <a:hlinkClick r:id="" action="ppaction://media"/>
          </p:cNvPr>
          <p:cNvPicPr>
            <a:picLocks noRot="1" noChangeAspect="1"/>
          </p:cNvPicPr>
          <p:nvPr>
            <a:wavAudioFile r:embed="rId16" name="pieds"/>
          </p:nvPr>
        </p:nvPicPr>
        <p:blipFill>
          <a:blip r:embed="rId19" cstate="print"/>
          <a:srcRect/>
          <a:stretch>
            <a:fillRect/>
          </a:stretch>
        </p:blipFill>
        <p:spPr bwMode="auto">
          <a:xfrm>
            <a:off x="5105400" y="6324600"/>
            <a:ext cx="282575" cy="282575"/>
          </a:xfrm>
          <a:prstGeom prst="rect">
            <a:avLst/>
          </a:prstGeom>
          <a:noFill/>
          <a:ln w="9525">
            <a:noFill/>
            <a:miter lim="800000"/>
            <a:headEnd/>
            <a:tailEnd/>
          </a:ln>
        </p:spPr>
      </p:pic>
      <p:cxnSp>
        <p:nvCxnSpPr>
          <p:cNvPr id="72" name="Straight Arrow Connector 71"/>
          <p:cNvCxnSpPr/>
          <p:nvPr/>
        </p:nvCxnSpPr>
        <p:spPr>
          <a:xfrm rot="10800000" flipV="1">
            <a:off x="4495800" y="5334000"/>
            <a:ext cx="879475" cy="9366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3" name="Action Button: Help 82">
            <a:hlinkClick r:id="" action="ppaction://noaction" highlightClick="1">
              <a:snd r:embed="rId1" name="cheveux noirs"/>
            </a:hlinkClick>
          </p:cNvPr>
          <p:cNvSpPr>
            <a:spLocks noChangeArrowheads="1"/>
          </p:cNvSpPr>
          <p:nvPr/>
        </p:nvSpPr>
        <p:spPr bwMode="auto">
          <a:xfrm>
            <a:off x="1447800" y="457200"/>
            <a:ext cx="7620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5" name="Action Button: Help 84">
            <a:hlinkClick r:id="" action="ppaction://noaction" highlightClick="1">
              <a:snd r:embed="rId8" name="tete"/>
            </a:hlinkClick>
          </p:cNvPr>
          <p:cNvSpPr>
            <a:spLocks noChangeArrowheads="1"/>
          </p:cNvSpPr>
          <p:nvPr/>
        </p:nvSpPr>
        <p:spPr bwMode="auto">
          <a:xfrm>
            <a:off x="5257800" y="838200"/>
            <a:ext cx="685800" cy="4572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6" name="Action Button: Help 85">
            <a:hlinkClick r:id="" action="ppaction://noaction" highlightClick="1">
              <a:snd r:embed="rId9" name="sourcil"/>
            </a:hlinkClick>
          </p:cNvPr>
          <p:cNvSpPr>
            <a:spLocks noChangeArrowheads="1"/>
          </p:cNvSpPr>
          <p:nvPr/>
        </p:nvSpPr>
        <p:spPr bwMode="auto">
          <a:xfrm>
            <a:off x="6096000" y="1295400"/>
            <a:ext cx="6858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7" name="Action Button: Help 86">
            <a:hlinkClick r:id="" action="ppaction://noaction" highlightClick="1">
              <a:snd r:embed="rId2" name="oreille"/>
            </a:hlinkClick>
          </p:cNvPr>
          <p:cNvSpPr>
            <a:spLocks noChangeArrowheads="1"/>
          </p:cNvSpPr>
          <p:nvPr/>
        </p:nvSpPr>
        <p:spPr bwMode="auto">
          <a:xfrm>
            <a:off x="1752600" y="16002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88" name="Action Button: Help 87">
            <a:hlinkClick r:id="" action="ppaction://noaction" highlightClick="1">
              <a:snd r:embed="rId3" name="nez"/>
            </a:hlinkClick>
          </p:cNvPr>
          <p:cNvSpPr>
            <a:spLocks noChangeArrowheads="1"/>
          </p:cNvSpPr>
          <p:nvPr/>
        </p:nvSpPr>
        <p:spPr bwMode="auto">
          <a:xfrm>
            <a:off x="3124200" y="1905000"/>
            <a:ext cx="5334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90" name="Action Button: Help 89">
            <a:hlinkClick r:id="" action="ppaction://noaction" highlightClick="1">
              <a:snd r:embed="rId10" name="yeux"/>
            </a:hlinkClick>
          </p:cNvPr>
          <p:cNvSpPr>
            <a:spLocks noChangeArrowheads="1"/>
          </p:cNvSpPr>
          <p:nvPr/>
        </p:nvSpPr>
        <p:spPr bwMode="auto">
          <a:xfrm>
            <a:off x="6248400" y="19812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0" name="Action Button: Help 99">
            <a:hlinkClick r:id="" action="ppaction://noaction" highlightClick="1">
              <a:snd r:embed="rId4" name="bouche"/>
            </a:hlinkClick>
          </p:cNvPr>
          <p:cNvSpPr>
            <a:spLocks noChangeArrowheads="1"/>
          </p:cNvSpPr>
          <p:nvPr/>
        </p:nvSpPr>
        <p:spPr bwMode="auto">
          <a:xfrm>
            <a:off x="2057400" y="22098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2" name="Action Button: Help 101">
            <a:hlinkClick r:id="" action="ppaction://noaction" highlightClick="1">
              <a:snd r:embed="rId11" name="joue"/>
            </a:hlinkClick>
          </p:cNvPr>
          <p:cNvSpPr>
            <a:spLocks noChangeArrowheads="1"/>
          </p:cNvSpPr>
          <p:nvPr/>
        </p:nvSpPr>
        <p:spPr bwMode="auto">
          <a:xfrm>
            <a:off x="5638800" y="25146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4" name="Action Button: Help 103">
            <a:hlinkClick r:id="" action="ppaction://noaction" highlightClick="1">
              <a:snd r:embed="rId12" name="bras"/>
            </a:hlinkClick>
          </p:cNvPr>
          <p:cNvSpPr>
            <a:spLocks noChangeArrowheads="1"/>
          </p:cNvSpPr>
          <p:nvPr/>
        </p:nvSpPr>
        <p:spPr bwMode="auto">
          <a:xfrm>
            <a:off x="5334000" y="30480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6" name="Action Button: Help 105">
            <a:hlinkClick r:id="" action="ppaction://noaction" highlightClick="1">
              <a:snd r:embed="rId5" name="estomac"/>
            </a:hlinkClick>
          </p:cNvPr>
          <p:cNvSpPr>
            <a:spLocks noChangeArrowheads="1"/>
          </p:cNvSpPr>
          <p:nvPr/>
        </p:nvSpPr>
        <p:spPr bwMode="auto">
          <a:xfrm>
            <a:off x="2514600" y="35814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08" name="Action Button: Help 107">
            <a:hlinkClick r:id="" action="ppaction://noaction" highlightClick="1">
              <a:snd r:embed="rId13" name="coude"/>
            </a:hlinkClick>
          </p:cNvPr>
          <p:cNvSpPr>
            <a:spLocks noChangeArrowheads="1"/>
          </p:cNvSpPr>
          <p:nvPr/>
        </p:nvSpPr>
        <p:spPr bwMode="auto">
          <a:xfrm>
            <a:off x="5334000" y="37338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1" name="Action Button: Help 110">
            <a:hlinkClick r:id="" action="ppaction://noaction" highlightClick="1">
              <a:snd r:embed="rId14" name="main"/>
            </a:hlinkClick>
          </p:cNvPr>
          <p:cNvSpPr>
            <a:spLocks noChangeArrowheads="1"/>
          </p:cNvSpPr>
          <p:nvPr/>
        </p:nvSpPr>
        <p:spPr bwMode="auto">
          <a:xfrm>
            <a:off x="4419600" y="44196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2" name="Action Button: Help 111">
            <a:hlinkClick r:id="" action="ppaction://noaction" highlightClick="1">
              <a:snd r:embed="rId6" name="doigts"/>
            </a:hlinkClick>
          </p:cNvPr>
          <p:cNvSpPr>
            <a:spLocks noChangeArrowheads="1"/>
          </p:cNvSpPr>
          <p:nvPr/>
        </p:nvSpPr>
        <p:spPr bwMode="auto">
          <a:xfrm>
            <a:off x="2667000" y="43434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3" name="Action Button: Help 112">
            <a:hlinkClick r:id="" action="ppaction://noaction" highlightClick="1">
              <a:snd r:embed="rId15" name="jambe"/>
            </a:hlinkClick>
          </p:cNvPr>
          <p:cNvSpPr>
            <a:spLocks noChangeArrowheads="1"/>
          </p:cNvSpPr>
          <p:nvPr/>
        </p:nvSpPr>
        <p:spPr bwMode="auto">
          <a:xfrm>
            <a:off x="5029200" y="51054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4" name="Action Button: Help 113">
            <a:hlinkClick r:id="" action="ppaction://noaction" highlightClick="1">
              <a:snd r:embed="rId7" name="genou"/>
            </a:hlinkClick>
          </p:cNvPr>
          <p:cNvSpPr>
            <a:spLocks noChangeArrowheads="1"/>
          </p:cNvSpPr>
          <p:nvPr/>
        </p:nvSpPr>
        <p:spPr bwMode="auto">
          <a:xfrm>
            <a:off x="2743200" y="55626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115" name="Action Button: Help 114">
            <a:hlinkClick r:id="" action="ppaction://noaction" highlightClick="1">
              <a:snd r:embed="rId16" name="pieds"/>
            </a:hlinkClick>
          </p:cNvPr>
          <p:cNvSpPr>
            <a:spLocks noChangeArrowheads="1"/>
          </p:cNvSpPr>
          <p:nvPr/>
        </p:nvSpPr>
        <p:spPr bwMode="auto">
          <a:xfrm>
            <a:off x="4953000" y="62484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61" name="epaule">
            <a:hlinkClick r:id="" action="ppaction://media"/>
          </p:cNvPr>
          <p:cNvPicPr>
            <a:picLocks noRot="1" noChangeAspect="1"/>
          </p:cNvPicPr>
          <p:nvPr>
            <a:wavAudioFile r:embed="rId17" name="epaule"/>
          </p:nvPr>
        </p:nvPicPr>
        <p:blipFill>
          <a:blip r:embed="rId19" cstate="print"/>
          <a:srcRect/>
          <a:stretch>
            <a:fillRect/>
          </a:stretch>
        </p:blipFill>
        <p:spPr bwMode="auto">
          <a:xfrm>
            <a:off x="2209800" y="2971800"/>
            <a:ext cx="282575" cy="282575"/>
          </a:xfrm>
          <a:prstGeom prst="rect">
            <a:avLst/>
          </a:prstGeom>
          <a:noFill/>
          <a:ln w="9525">
            <a:noFill/>
            <a:miter lim="800000"/>
            <a:headEnd/>
            <a:tailEnd/>
          </a:ln>
        </p:spPr>
      </p:pic>
      <p:sp>
        <p:nvSpPr>
          <p:cNvPr id="103" name="Action Button: Help 102">
            <a:hlinkClick r:id="" action="ppaction://noaction" highlightClick="1">
              <a:snd r:embed="rId17" name="epaule"/>
            </a:hlinkClick>
          </p:cNvPr>
          <p:cNvSpPr>
            <a:spLocks noChangeArrowheads="1"/>
          </p:cNvSpPr>
          <p:nvPr/>
        </p:nvSpPr>
        <p:spPr bwMode="auto">
          <a:xfrm>
            <a:off x="1981200" y="2895600"/>
            <a:ext cx="609600" cy="3810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6"/>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0" fill="hold"/>
                                        <p:tgtEl>
                                          <p:spTgt spid="56"/>
                                        </p:tgtEl>
                                      </p:cBhvr>
                                    </p:cmd>
                                  </p:childTnLst>
                                </p:cTn>
                              </p:par>
                            </p:childTnLst>
                          </p:cTn>
                        </p:par>
                      </p:childTnLst>
                    </p:cTn>
                  </p:par>
                </p:childTnLst>
              </p:cTn>
              <p:nextCondLst>
                <p:cond evt="onClick" delay="0">
                  <p:tgtEl>
                    <p:spTgt spid="56"/>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56"/>
                </p:tgtEl>
              </p:cMediaNode>
            </p:audio>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00" fill="hold"/>
                                        <p:tgtEl>
                                          <p:spTgt spid="58"/>
                                        </p:tgtEl>
                                      </p:cBhvr>
                                    </p:cmd>
                                  </p:childTnLst>
                                </p:cTn>
                              </p:par>
                            </p:childTnLst>
                          </p:cTn>
                        </p:par>
                      </p:childTnLst>
                    </p:cTn>
                  </p:par>
                </p:childTnLst>
              </p:cTn>
              <p:nextCondLst>
                <p:cond evt="onClick" delay="0">
                  <p:tgtEl>
                    <p:spTgt spid="58"/>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seq concurrent="1" nextAc="seek">
              <p:cTn id="19" restart="whenNotActive" fill="hold" evtFilter="cancelBubble" nodeType="interactiveSeq">
                <p:stCondLst>
                  <p:cond evt="onClick" delay="0">
                    <p:tgtEl>
                      <p:spTgt spid="59"/>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000" fill="hold"/>
                                        <p:tgtEl>
                                          <p:spTgt spid="59"/>
                                        </p:tgtEl>
                                      </p:cBhvr>
                                    </p:cmd>
                                  </p:childTnLst>
                                </p:cTn>
                              </p:par>
                            </p:childTnLst>
                          </p:cTn>
                        </p:par>
                      </p:childTnLst>
                    </p:cTn>
                  </p:par>
                </p:childTnLst>
              </p:cTn>
              <p:nextCondLst>
                <p:cond evt="onClick" delay="0">
                  <p:tgtEl>
                    <p:spTgt spid="59"/>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seq concurrent="1" nextAc="seek">
              <p:cTn id="25" restart="whenNotActive" fill="hold" evtFilter="cancelBubble" nodeType="interactiveSeq">
                <p:stCondLst>
                  <p:cond evt="onClick" delay="0">
                    <p:tgtEl>
                      <p:spTgt spid="6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000" fill="hold"/>
                                        <p:tgtEl>
                                          <p:spTgt spid="63"/>
                                        </p:tgtEl>
                                      </p:cBhvr>
                                    </p:cmd>
                                  </p:childTnLst>
                                </p:cTn>
                              </p:par>
                            </p:childTnLst>
                          </p:cTn>
                        </p:par>
                      </p:childTnLst>
                    </p:cTn>
                  </p:par>
                </p:childTnLst>
              </p:cTn>
              <p:nextCondLst>
                <p:cond evt="onClick" delay="0">
                  <p:tgtEl>
                    <p:spTgt spid="63"/>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63"/>
                </p:tgtEl>
              </p:cMediaNode>
            </p:audio>
            <p:seq concurrent="1" nextAc="seek">
              <p:cTn id="31" restart="whenNotActive" fill="hold" evtFilter="cancelBubble" nodeType="interactiveSeq">
                <p:stCondLst>
                  <p:cond evt="onClick" delay="0">
                    <p:tgtEl>
                      <p:spTgt spid="6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3000" fill="hold"/>
                                        <p:tgtEl>
                                          <p:spTgt spid="64"/>
                                        </p:tgtEl>
                                      </p:cBhvr>
                                    </p:cmd>
                                  </p:childTnLst>
                                </p:cTn>
                              </p:par>
                            </p:childTnLst>
                          </p:cTn>
                        </p:par>
                      </p:childTnLst>
                    </p:cTn>
                  </p:par>
                </p:childTnLst>
              </p:cTn>
              <p:nextCondLst>
                <p:cond evt="onClick" delay="0">
                  <p:tgtEl>
                    <p:spTgt spid="64"/>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64"/>
                </p:tgtEl>
              </p:cMediaNode>
            </p:audio>
            <p:seq concurrent="1" nextAc="seek">
              <p:cTn id="37" restart="whenNotActive" fill="hold" evtFilter="cancelBubble" nodeType="interactiveSeq">
                <p:stCondLst>
                  <p:cond evt="onClick" delay="0">
                    <p:tgtEl>
                      <p:spTgt spid="65"/>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000" fill="hold"/>
                                        <p:tgtEl>
                                          <p:spTgt spid="65"/>
                                        </p:tgtEl>
                                      </p:cBhvr>
                                    </p:cmd>
                                  </p:childTnLst>
                                </p:cTn>
                              </p:par>
                            </p:childTnLst>
                          </p:cTn>
                        </p:par>
                      </p:childTnLst>
                    </p:cTn>
                  </p:par>
                </p:childTnLst>
              </p:cTn>
              <p:nextCondLst>
                <p:cond evt="onClick" delay="0">
                  <p:tgtEl>
                    <p:spTgt spid="65"/>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65"/>
                </p:tgtEl>
              </p:cMediaNode>
            </p:audio>
            <p:seq concurrent="1" nextAc="seek">
              <p:cTn id="43" restart="whenNotActive" fill="hold" evtFilter="cancelBubble" nodeType="interactiveSeq">
                <p:stCondLst>
                  <p:cond evt="onClick" delay="0">
                    <p:tgtEl>
                      <p:spTgt spid="67"/>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2000" fill="hold"/>
                                        <p:tgtEl>
                                          <p:spTgt spid="67"/>
                                        </p:tgtEl>
                                      </p:cBhvr>
                                    </p:cmd>
                                  </p:childTnLst>
                                </p:cTn>
                              </p:par>
                            </p:childTnLst>
                          </p:cTn>
                        </p:par>
                      </p:childTnLst>
                    </p:cTn>
                  </p:par>
                </p:childTnLst>
              </p:cTn>
              <p:nextCondLst>
                <p:cond evt="onClick" delay="0">
                  <p:tgtEl>
                    <p:spTgt spid="67"/>
                  </p:tgtEl>
                </p:cond>
              </p:nextCondLst>
            </p:seq>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67"/>
                </p:tgtEl>
              </p:cMediaNode>
            </p:audio>
            <p:seq concurrent="1" nextAc="seek">
              <p:cTn id="49" restart="whenNotActive" fill="hold" evtFilter="cancelBubble" nodeType="interactiveSeq">
                <p:stCondLst>
                  <p:cond evt="onClick" delay="0">
                    <p:tgtEl>
                      <p:spTgt spid="68"/>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000" fill="hold"/>
                                        <p:tgtEl>
                                          <p:spTgt spid="68"/>
                                        </p:tgtEl>
                                      </p:cBhvr>
                                    </p:cmd>
                                  </p:childTnLst>
                                </p:cTn>
                              </p:par>
                            </p:childTnLst>
                          </p:cTn>
                        </p:par>
                      </p:childTnLst>
                    </p:cTn>
                  </p:par>
                </p:childTnLst>
              </p:cTn>
              <p:nextCondLst>
                <p:cond evt="onClick" delay="0">
                  <p:tgtEl>
                    <p:spTgt spid="68"/>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68"/>
                </p:tgtEl>
              </p:cMediaNode>
            </p:audio>
            <p:seq concurrent="1" nextAc="seek">
              <p:cTn id="55" restart="whenNotActive" fill="hold" evtFilter="cancelBubble" nodeType="interactiveSeq">
                <p:stCondLst>
                  <p:cond evt="onClick" delay="0">
                    <p:tgtEl>
                      <p:spTgt spid="6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3000" fill="hold"/>
                                        <p:tgtEl>
                                          <p:spTgt spid="69"/>
                                        </p:tgtEl>
                                      </p:cBhvr>
                                    </p:cmd>
                                  </p:childTnLst>
                                </p:cTn>
                              </p:par>
                            </p:childTnLst>
                          </p:cTn>
                        </p:par>
                      </p:childTnLst>
                    </p:cTn>
                  </p:par>
                </p:childTnLst>
              </p:cTn>
              <p:nextCondLst>
                <p:cond evt="onClick" delay="0">
                  <p:tgtEl>
                    <p:spTgt spid="69"/>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69"/>
                </p:tgtEl>
              </p:cMediaNode>
            </p:audio>
            <p:seq concurrent="1" nextAc="seek">
              <p:cTn id="61" restart="whenNotActive" fill="hold" evtFilter="cancelBubble" nodeType="interactiveSeq">
                <p:stCondLst>
                  <p:cond evt="onClick" delay="0">
                    <p:tgtEl>
                      <p:spTgt spid="71"/>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00" fill="hold"/>
                                        <p:tgtEl>
                                          <p:spTgt spid="71"/>
                                        </p:tgtEl>
                                      </p:cBhvr>
                                    </p:cmd>
                                  </p:childTnLst>
                                </p:cTn>
                              </p:par>
                            </p:childTnLst>
                          </p:cTn>
                        </p:par>
                      </p:childTnLst>
                    </p:cTn>
                  </p:par>
                </p:childTnLst>
              </p:cTn>
              <p:nextCondLst>
                <p:cond evt="onClick" delay="0">
                  <p:tgtEl>
                    <p:spTgt spid="71"/>
                  </p:tgtEl>
                </p:cond>
              </p:nextCondLst>
            </p:seq>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71"/>
                </p:tgtEl>
              </p:cMediaNode>
            </p:audio>
            <p:seq concurrent="1" nextAc="seek">
              <p:cTn id="67" restart="whenNotActive" fill="hold" evtFilter="cancelBubble" nodeType="interactiveSeq">
                <p:stCondLst>
                  <p:cond evt="onClick" delay="0">
                    <p:tgtEl>
                      <p:spTgt spid="73"/>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000" fill="hold"/>
                                        <p:tgtEl>
                                          <p:spTgt spid="73"/>
                                        </p:tgtEl>
                                      </p:cBhvr>
                                    </p:cmd>
                                  </p:childTnLst>
                                </p:cTn>
                              </p:par>
                            </p:childTnLst>
                          </p:cTn>
                        </p:par>
                      </p:childTnLst>
                    </p:cTn>
                  </p:par>
                </p:childTnLst>
              </p:cTn>
              <p:nextCondLst>
                <p:cond evt="onClick" delay="0">
                  <p:tgtEl>
                    <p:spTgt spid="73"/>
                  </p:tgtEl>
                </p:cond>
              </p:nextCondLst>
            </p:seq>
            <p:audio>
              <p:cMediaNode>
                <p:cTn id="72" fill="hold" display="0">
                  <p:stCondLst>
                    <p:cond delay="indefinite"/>
                  </p:stCondLst>
                  <p:endCondLst>
                    <p:cond evt="onNext" delay="0">
                      <p:tgtEl>
                        <p:sldTgt/>
                      </p:tgtEl>
                    </p:cond>
                    <p:cond evt="onPrev" delay="0">
                      <p:tgtEl>
                        <p:sldTgt/>
                      </p:tgtEl>
                    </p:cond>
                    <p:cond evt="onStopAudio" delay="0">
                      <p:tgtEl>
                        <p:sldTgt/>
                      </p:tgtEl>
                    </p:cond>
                  </p:endCondLst>
                </p:cTn>
                <p:tgtEl>
                  <p:spTgt spid="73"/>
                </p:tgtEl>
              </p:cMediaNode>
            </p:audio>
            <p:seq concurrent="1" nextAc="seek">
              <p:cTn id="73" restart="whenNotActive" fill="hold" evtFilter="cancelBubble" nodeType="interactiveSeq">
                <p:stCondLst>
                  <p:cond evt="onClick" delay="0">
                    <p:tgtEl>
                      <p:spTgt spid="76"/>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3000" fill="hold"/>
                                        <p:tgtEl>
                                          <p:spTgt spid="76"/>
                                        </p:tgtEl>
                                      </p:cBhvr>
                                    </p:cmd>
                                  </p:childTnLst>
                                </p:cTn>
                              </p:par>
                            </p:childTnLst>
                          </p:cTn>
                        </p:par>
                      </p:childTnLst>
                    </p:cTn>
                  </p:par>
                </p:childTnLst>
              </p:cTn>
              <p:nextCondLst>
                <p:cond evt="onClick" delay="0">
                  <p:tgtEl>
                    <p:spTgt spid="76"/>
                  </p:tgtEl>
                </p:cond>
              </p:nextCondLst>
            </p:seq>
            <p:audio>
              <p:cMediaNode>
                <p:cTn id="78" fill="hold" display="0">
                  <p:stCondLst>
                    <p:cond delay="indefinite"/>
                  </p:stCondLst>
                  <p:endCondLst>
                    <p:cond evt="onNext" delay="0">
                      <p:tgtEl>
                        <p:sldTgt/>
                      </p:tgtEl>
                    </p:cond>
                    <p:cond evt="onPrev" delay="0">
                      <p:tgtEl>
                        <p:sldTgt/>
                      </p:tgtEl>
                    </p:cond>
                    <p:cond evt="onStopAudio" delay="0">
                      <p:tgtEl>
                        <p:sldTgt/>
                      </p:tgtEl>
                    </p:cond>
                  </p:endCondLst>
                </p:cTn>
                <p:tgtEl>
                  <p:spTgt spid="76"/>
                </p:tgtEl>
              </p:cMediaNode>
            </p:audio>
            <p:seq concurrent="1" nextAc="seek">
              <p:cTn id="79" restart="whenNotActive" fill="hold" evtFilter="cancelBubble" nodeType="interactiveSeq">
                <p:stCondLst>
                  <p:cond evt="onClick" delay="0">
                    <p:tgtEl>
                      <p:spTgt spid="77"/>
                    </p:tgtEl>
                  </p:cond>
                </p:stCondLst>
                <p:endSync evt="end" delay="0">
                  <p:rtn val="all"/>
                </p:endSync>
                <p:childTnLst>
                  <p:par>
                    <p:cTn id="80" fill="hold">
                      <p:stCondLst>
                        <p:cond delay="0"/>
                      </p:stCondLst>
                      <p:childTnLst>
                        <p:par>
                          <p:cTn id="81" fill="hold">
                            <p:stCondLst>
                              <p:cond delay="0"/>
                            </p:stCondLst>
                            <p:childTnLst>
                              <p:par>
                                <p:cTn id="82" presetID="1" presetClass="mediacall" presetSubtype="0" fill="hold" nodeType="clickEffect">
                                  <p:stCondLst>
                                    <p:cond delay="0"/>
                                  </p:stCondLst>
                                  <p:childTnLst>
                                    <p:cmd type="call" cmd="playFrom(0.0)">
                                      <p:cBhvr>
                                        <p:cTn id="83" dur="3000" fill="hold"/>
                                        <p:tgtEl>
                                          <p:spTgt spid="77"/>
                                        </p:tgtEl>
                                      </p:cBhvr>
                                    </p:cmd>
                                  </p:childTnLst>
                                </p:cTn>
                              </p:par>
                            </p:childTnLst>
                          </p:cTn>
                        </p:par>
                      </p:childTnLst>
                    </p:cTn>
                  </p:par>
                </p:childTnLst>
              </p:cTn>
              <p:nextCondLst>
                <p:cond evt="onClick" delay="0">
                  <p:tgtEl>
                    <p:spTgt spid="77"/>
                  </p:tgtEl>
                </p:cond>
              </p:nextCondLst>
            </p:seq>
            <p:audio>
              <p:cMediaNode>
                <p:cTn id="84" fill="hold" display="0">
                  <p:stCondLst>
                    <p:cond delay="indefinite"/>
                  </p:stCondLst>
                  <p:endCondLst>
                    <p:cond evt="onNext" delay="0">
                      <p:tgtEl>
                        <p:sldTgt/>
                      </p:tgtEl>
                    </p:cond>
                    <p:cond evt="onPrev" delay="0">
                      <p:tgtEl>
                        <p:sldTgt/>
                      </p:tgtEl>
                    </p:cond>
                    <p:cond evt="onStopAudio" delay="0">
                      <p:tgtEl>
                        <p:sldTgt/>
                      </p:tgtEl>
                    </p:cond>
                  </p:endCondLst>
                </p:cTn>
                <p:tgtEl>
                  <p:spTgt spid="77"/>
                </p:tgtEl>
              </p:cMediaNode>
            </p:audio>
            <p:seq concurrent="1" nextAc="seek">
              <p:cTn id="85" restart="whenNotActive" fill="hold" evtFilter="cancelBubble" nodeType="interactiveSeq">
                <p:stCondLst>
                  <p:cond evt="onClick" delay="0">
                    <p:tgtEl>
                      <p:spTgt spid="78"/>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3000" fill="hold"/>
                                        <p:tgtEl>
                                          <p:spTgt spid="78"/>
                                        </p:tgtEl>
                                      </p:cBhvr>
                                    </p:cmd>
                                  </p:childTnLst>
                                </p:cTn>
                              </p:par>
                            </p:childTnLst>
                          </p:cTn>
                        </p:par>
                      </p:childTnLst>
                    </p:cTn>
                  </p:par>
                </p:childTnLst>
              </p:cTn>
              <p:nextCondLst>
                <p:cond evt="onClick" delay="0">
                  <p:tgtEl>
                    <p:spTgt spid="78"/>
                  </p:tgtEl>
                </p:cond>
              </p:nextCondLst>
            </p:seq>
            <p:audio>
              <p:cMediaNode>
                <p:cTn id="90" fill="hold" display="0">
                  <p:stCondLst>
                    <p:cond delay="indefinite"/>
                  </p:stCondLst>
                  <p:endCondLst>
                    <p:cond evt="onNext" delay="0">
                      <p:tgtEl>
                        <p:sldTgt/>
                      </p:tgtEl>
                    </p:cond>
                    <p:cond evt="onPrev" delay="0">
                      <p:tgtEl>
                        <p:sldTgt/>
                      </p:tgtEl>
                    </p:cond>
                    <p:cond evt="onStopAudio" delay="0">
                      <p:tgtEl>
                        <p:sldTgt/>
                      </p:tgtEl>
                    </p:cond>
                  </p:endCondLst>
                </p:cTn>
                <p:tgtEl>
                  <p:spTgt spid="78"/>
                </p:tgtEl>
              </p:cMediaNode>
            </p:audio>
            <p:seq concurrent="1" nextAc="seek">
              <p:cTn id="91" restart="whenNotActive" fill="hold" evtFilter="cancelBubble" nodeType="interactiveSeq">
                <p:stCondLst>
                  <p:cond evt="onClick" delay="0">
                    <p:tgtEl>
                      <p:spTgt spid="79"/>
                    </p:tgtEl>
                  </p:cond>
                </p:stCondLst>
                <p:endSync evt="end" delay="0">
                  <p:rtn val="all"/>
                </p:endSync>
                <p:childTnLst>
                  <p:par>
                    <p:cTn id="92" fill="hold">
                      <p:stCondLst>
                        <p:cond delay="0"/>
                      </p:stCondLst>
                      <p:childTnLst>
                        <p:par>
                          <p:cTn id="93" fill="hold">
                            <p:stCondLst>
                              <p:cond delay="0"/>
                            </p:stCondLst>
                            <p:childTnLst>
                              <p:par>
                                <p:cTn id="94" presetID="1" presetClass="mediacall" presetSubtype="0" fill="hold" nodeType="clickEffect">
                                  <p:stCondLst>
                                    <p:cond delay="0"/>
                                  </p:stCondLst>
                                  <p:childTnLst>
                                    <p:cmd type="call" cmd="playFrom(0.0)">
                                      <p:cBhvr>
                                        <p:cTn id="95" dur="3000" fill="hold"/>
                                        <p:tgtEl>
                                          <p:spTgt spid="79"/>
                                        </p:tgtEl>
                                      </p:cBhvr>
                                    </p:cmd>
                                  </p:childTnLst>
                                </p:cTn>
                              </p:par>
                            </p:childTnLst>
                          </p:cTn>
                        </p:par>
                      </p:childTnLst>
                    </p:cTn>
                  </p:par>
                </p:childTnLst>
              </p:cTn>
              <p:nextCondLst>
                <p:cond evt="onClick" delay="0">
                  <p:tgtEl>
                    <p:spTgt spid="79"/>
                  </p:tgtEl>
                </p:cond>
              </p:nextCondLst>
            </p:seq>
            <p:audio>
              <p:cMediaNode>
                <p:cTn id="96" fill="hold" display="0">
                  <p:stCondLst>
                    <p:cond delay="indefinite"/>
                  </p:stCondLst>
                  <p:endCondLst>
                    <p:cond evt="onNext" delay="0">
                      <p:tgtEl>
                        <p:sldTgt/>
                      </p:tgtEl>
                    </p:cond>
                    <p:cond evt="onPrev" delay="0">
                      <p:tgtEl>
                        <p:sldTgt/>
                      </p:tgtEl>
                    </p:cond>
                    <p:cond evt="onStopAudio" delay="0">
                      <p:tgtEl>
                        <p:sldTgt/>
                      </p:tgtEl>
                    </p:cond>
                  </p:endCondLst>
                </p:cTn>
                <p:tgtEl>
                  <p:spTgt spid="79"/>
                </p:tgtEl>
              </p:cMediaNode>
            </p:audio>
            <p:seq concurrent="1" nextAc="seek">
              <p:cTn id="97" restart="whenNotActive" fill="hold" evtFilter="cancelBubble" nodeType="interactiveSeq">
                <p:stCondLst>
                  <p:cond evt="onClick" delay="0">
                    <p:tgtEl>
                      <p:spTgt spid="119"/>
                    </p:tgtEl>
                  </p:cond>
                </p:stCondLst>
                <p:endSync evt="end" delay="0">
                  <p:rtn val="all"/>
                </p:endSync>
                <p:childTnLst>
                  <p:par>
                    <p:cTn id="98" fill="hold">
                      <p:stCondLst>
                        <p:cond delay="0"/>
                      </p:stCondLst>
                      <p:childTnLst>
                        <p:par>
                          <p:cTn id="99" fill="hold">
                            <p:stCondLst>
                              <p:cond delay="0"/>
                            </p:stCondLst>
                            <p:childTnLst>
                              <p:par>
                                <p:cTn id="100" presetID="1" presetClass="mediacall" presetSubtype="0" fill="hold" nodeType="clickEffect">
                                  <p:stCondLst>
                                    <p:cond delay="0"/>
                                  </p:stCondLst>
                                  <p:childTnLst>
                                    <p:cmd type="call" cmd="playFrom(0.0)">
                                      <p:cBhvr>
                                        <p:cTn id="101" dur="3000" fill="hold"/>
                                        <p:tgtEl>
                                          <p:spTgt spid="119"/>
                                        </p:tgtEl>
                                      </p:cBhvr>
                                    </p:cmd>
                                  </p:childTnLst>
                                </p:cTn>
                              </p:par>
                            </p:childTnLst>
                          </p:cTn>
                        </p:par>
                      </p:childTnLst>
                    </p:cTn>
                  </p:par>
                </p:childTnLst>
              </p:cTn>
              <p:nextCondLst>
                <p:cond evt="onClick" delay="0">
                  <p:tgtEl>
                    <p:spTgt spid="119"/>
                  </p:tgtEl>
                </p:cond>
              </p:nextCondLst>
            </p:seq>
            <p:audio>
              <p:cMediaNode>
                <p:cTn id="102" fill="hold" display="0">
                  <p:stCondLst>
                    <p:cond delay="indefinite"/>
                  </p:stCondLst>
                  <p:endCondLst>
                    <p:cond evt="onNext" delay="0">
                      <p:tgtEl>
                        <p:sldTgt/>
                      </p:tgtEl>
                    </p:cond>
                    <p:cond evt="onPrev" delay="0">
                      <p:tgtEl>
                        <p:sldTgt/>
                      </p:tgtEl>
                    </p:cond>
                    <p:cond evt="onStopAudio" delay="0">
                      <p:tgtEl>
                        <p:sldTgt/>
                      </p:tgtEl>
                    </p:cond>
                  </p:endCondLst>
                </p:cTn>
                <p:tgtEl>
                  <p:spTgt spid="119"/>
                </p:tgtEl>
              </p:cMediaNode>
            </p:audio>
            <p:seq concurrent="1" nextAc="seek">
              <p:cTn id="103" restart="whenNotActive" fill="hold" evtFilter="cancelBubble" nodeType="interactiveSeq">
                <p:stCondLst>
                  <p:cond evt="onClick" delay="0">
                    <p:tgtEl>
                      <p:spTgt spid="61"/>
                    </p:tgtEl>
                  </p:cond>
                </p:stCondLst>
                <p:endSync evt="end" delay="0">
                  <p:rtn val="all"/>
                </p:endSync>
                <p:childTnLst>
                  <p:par>
                    <p:cTn id="104" fill="hold">
                      <p:stCondLst>
                        <p:cond delay="0"/>
                      </p:stCondLst>
                      <p:childTnLst>
                        <p:par>
                          <p:cTn id="105" fill="hold">
                            <p:stCondLst>
                              <p:cond delay="0"/>
                            </p:stCondLst>
                            <p:childTnLst>
                              <p:par>
                                <p:cTn id="106" presetID="1" presetClass="mediacall" presetSubtype="0" fill="hold" nodeType="clickEffect">
                                  <p:stCondLst>
                                    <p:cond delay="0"/>
                                  </p:stCondLst>
                                  <p:childTnLst>
                                    <p:cmd type="call" cmd="playFrom(0.0)">
                                      <p:cBhvr>
                                        <p:cTn id="107" dur="3000" fill="hold"/>
                                        <p:tgtEl>
                                          <p:spTgt spid="61"/>
                                        </p:tgtEl>
                                      </p:cBhvr>
                                    </p:cmd>
                                  </p:childTnLst>
                                </p:cTn>
                              </p:par>
                            </p:childTnLst>
                          </p:cTn>
                        </p:par>
                      </p:childTnLst>
                    </p:cTn>
                  </p:par>
                </p:childTnLst>
              </p:cTn>
              <p:nextCondLst>
                <p:cond evt="onClick" delay="0">
                  <p:tgtEl>
                    <p:spTgt spid="61"/>
                  </p:tgtEl>
                </p:cond>
              </p:nextCondLst>
            </p:seq>
            <p:audio>
              <p:cMediaNode>
                <p:cTn id="108" fill="hold" display="0">
                  <p:stCondLst>
                    <p:cond delay="indefinite"/>
                  </p:stCondLst>
                  <p:endCondLst>
                    <p:cond evt="onNext" delay="0">
                      <p:tgtEl>
                        <p:sldTgt/>
                      </p:tgtEl>
                    </p:cond>
                    <p:cond evt="onPrev" delay="0">
                      <p:tgtEl>
                        <p:sldTgt/>
                      </p:tgtEl>
                    </p:cond>
                    <p:cond evt="onStopAudio" delay="0">
                      <p:tgtEl>
                        <p:sldTgt/>
                      </p:tgtEl>
                    </p:cond>
                  </p:endCondLst>
                </p:cTn>
                <p:tgtEl>
                  <p:spTgt spid="6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6"/>
          <p:cNvSpPr/>
          <p:nvPr/>
        </p:nvSpPr>
        <p:spPr>
          <a:xfrm>
            <a:off x="1547664" y="0"/>
            <a:ext cx="5507439"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Ton Corps</a:t>
            </a:r>
          </a:p>
        </p:txBody>
      </p:sp>
      <p:sp>
        <p:nvSpPr>
          <p:cNvPr id="22" name="TextBox 21"/>
          <p:cNvSpPr txBox="1">
            <a:spLocks noChangeArrowheads="1"/>
          </p:cNvSpPr>
          <p:nvPr/>
        </p:nvSpPr>
        <p:spPr bwMode="auto">
          <a:xfrm>
            <a:off x="5638800" y="762000"/>
            <a:ext cx="1512888" cy="457200"/>
          </a:xfrm>
          <a:prstGeom prst="rect">
            <a:avLst/>
          </a:prstGeom>
          <a:noFill/>
          <a:ln w="9525">
            <a:noFill/>
            <a:miter lim="800000"/>
            <a:headEnd/>
            <a:tailEnd/>
          </a:ln>
        </p:spPr>
        <p:txBody>
          <a:bodyPr>
            <a:spAutoFit/>
          </a:bodyPr>
          <a:lstStyle/>
          <a:p>
            <a:r>
              <a:rPr lang="fr-CA" sz="2400">
                <a:latin typeface="Comic Sans MS" charset="0"/>
              </a:rPr>
              <a:t>une tête</a:t>
            </a:r>
          </a:p>
        </p:txBody>
      </p:sp>
      <p:sp>
        <p:nvSpPr>
          <p:cNvPr id="23" name="TextBox 22"/>
          <p:cNvSpPr txBox="1">
            <a:spLocks noChangeArrowheads="1"/>
          </p:cNvSpPr>
          <p:nvPr/>
        </p:nvSpPr>
        <p:spPr bwMode="auto">
          <a:xfrm>
            <a:off x="6096000" y="2514600"/>
            <a:ext cx="1439863" cy="461963"/>
          </a:xfrm>
          <a:prstGeom prst="rect">
            <a:avLst/>
          </a:prstGeom>
          <a:noFill/>
          <a:ln w="9525">
            <a:noFill/>
            <a:miter lim="800000"/>
            <a:headEnd/>
            <a:tailEnd/>
          </a:ln>
        </p:spPr>
        <p:txBody>
          <a:bodyPr>
            <a:spAutoFit/>
          </a:bodyPr>
          <a:lstStyle/>
          <a:p>
            <a:r>
              <a:rPr lang="fr-CA" sz="2400">
                <a:latin typeface="Comic Sans MS" charset="0"/>
              </a:rPr>
              <a:t>une joue</a:t>
            </a:r>
          </a:p>
        </p:txBody>
      </p:sp>
      <p:sp>
        <p:nvSpPr>
          <p:cNvPr id="24" name="TextBox 23"/>
          <p:cNvSpPr txBox="1">
            <a:spLocks noChangeArrowheads="1"/>
          </p:cNvSpPr>
          <p:nvPr/>
        </p:nvSpPr>
        <p:spPr bwMode="auto">
          <a:xfrm>
            <a:off x="5486400" y="3429000"/>
            <a:ext cx="1582738" cy="461963"/>
          </a:xfrm>
          <a:prstGeom prst="rect">
            <a:avLst/>
          </a:prstGeom>
          <a:noFill/>
          <a:ln w="9525">
            <a:noFill/>
            <a:miter lim="800000"/>
            <a:headEnd/>
            <a:tailEnd/>
          </a:ln>
        </p:spPr>
        <p:txBody>
          <a:bodyPr>
            <a:spAutoFit/>
          </a:bodyPr>
          <a:lstStyle/>
          <a:p>
            <a:r>
              <a:rPr lang="en-US" sz="2400">
                <a:latin typeface="Comic Sans MS" charset="0"/>
              </a:rPr>
              <a:t>un </a:t>
            </a:r>
            <a:r>
              <a:rPr lang="fr-CA" sz="2400">
                <a:latin typeface="Comic Sans MS" charset="0"/>
              </a:rPr>
              <a:t>coude</a:t>
            </a:r>
          </a:p>
        </p:txBody>
      </p:sp>
      <p:sp>
        <p:nvSpPr>
          <p:cNvPr id="25" name="TextBox 24"/>
          <p:cNvSpPr txBox="1">
            <a:spLocks noChangeArrowheads="1"/>
          </p:cNvSpPr>
          <p:nvPr/>
        </p:nvSpPr>
        <p:spPr bwMode="auto">
          <a:xfrm>
            <a:off x="5410200" y="2895600"/>
            <a:ext cx="1439863" cy="457200"/>
          </a:xfrm>
          <a:prstGeom prst="rect">
            <a:avLst/>
          </a:prstGeom>
          <a:noFill/>
          <a:ln w="9525">
            <a:noFill/>
            <a:miter lim="800000"/>
            <a:headEnd/>
            <a:tailEnd/>
          </a:ln>
        </p:spPr>
        <p:txBody>
          <a:bodyPr>
            <a:spAutoFit/>
          </a:bodyPr>
          <a:lstStyle/>
          <a:p>
            <a:r>
              <a:rPr lang="fr-CA" sz="2400">
                <a:latin typeface="Comic Sans MS" charset="0"/>
              </a:rPr>
              <a:t>un bras</a:t>
            </a:r>
          </a:p>
        </p:txBody>
      </p:sp>
      <p:pic>
        <p:nvPicPr>
          <p:cNvPr id="16391" name="Picture 4" descr="C:\Documents and Settings\jjgauthier143\Local Settings\Temporary Internet Files\Content.IE5\3G13IM17\MC900445998[1].wmf"/>
          <p:cNvPicPr>
            <a:picLocks noChangeAspect="1" noChangeArrowheads="1"/>
          </p:cNvPicPr>
          <p:nvPr/>
        </p:nvPicPr>
        <p:blipFill>
          <a:blip r:embed="rId2" cstate="print"/>
          <a:srcRect/>
          <a:stretch>
            <a:fillRect/>
          </a:stretch>
        </p:blipFill>
        <p:spPr bwMode="auto">
          <a:xfrm>
            <a:off x="2555875" y="1268413"/>
            <a:ext cx="2773363" cy="5043487"/>
          </a:xfrm>
          <a:prstGeom prst="rect">
            <a:avLst/>
          </a:prstGeom>
          <a:noFill/>
          <a:ln w="9525">
            <a:noFill/>
            <a:miter lim="800000"/>
            <a:headEnd/>
            <a:tailEnd/>
          </a:ln>
        </p:spPr>
      </p:pic>
      <p:cxnSp>
        <p:nvCxnSpPr>
          <p:cNvPr id="7" name="Straight Arrow Connector 6"/>
          <p:cNvCxnSpPr/>
          <p:nvPr/>
        </p:nvCxnSpPr>
        <p:spPr>
          <a:xfrm rot="10800000" flipV="1">
            <a:off x="5148263" y="1125538"/>
            <a:ext cx="431800" cy="215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rot="10800000">
            <a:off x="4643438" y="2349500"/>
            <a:ext cx="1296987" cy="3587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979613" y="836613"/>
            <a:ext cx="2305050" cy="7207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a:spLocks noChangeArrowheads="1"/>
          </p:cNvSpPr>
          <p:nvPr/>
        </p:nvSpPr>
        <p:spPr bwMode="auto">
          <a:xfrm>
            <a:off x="739775" y="304800"/>
            <a:ext cx="2232025" cy="830263"/>
          </a:xfrm>
          <a:prstGeom prst="rect">
            <a:avLst/>
          </a:prstGeom>
          <a:noFill/>
          <a:ln w="9525">
            <a:noFill/>
            <a:miter lim="800000"/>
            <a:headEnd/>
            <a:tailEnd/>
          </a:ln>
        </p:spPr>
        <p:txBody>
          <a:bodyPr>
            <a:spAutoFit/>
          </a:bodyPr>
          <a:lstStyle/>
          <a:p>
            <a:r>
              <a:rPr lang="fr-CA" sz="2400">
                <a:latin typeface="Comic Sans MS" charset="0"/>
              </a:rPr>
              <a:t>des cheveux </a:t>
            </a:r>
            <a:r>
              <a:rPr lang="en-US" sz="2400">
                <a:latin typeface="Comic Sans MS" charset="0"/>
              </a:rPr>
              <a:t>noirs</a:t>
            </a:r>
          </a:p>
        </p:txBody>
      </p:sp>
      <p:cxnSp>
        <p:nvCxnSpPr>
          <p:cNvPr id="62" name="Straight Arrow Connector 61"/>
          <p:cNvCxnSpPr/>
          <p:nvPr/>
        </p:nvCxnSpPr>
        <p:spPr>
          <a:xfrm flipV="1">
            <a:off x="3419475" y="2060575"/>
            <a:ext cx="792163" cy="730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V="1">
            <a:off x="2555875" y="2349500"/>
            <a:ext cx="1655763" cy="714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0" name="TextBox 69"/>
          <p:cNvSpPr txBox="1">
            <a:spLocks noChangeArrowheads="1"/>
          </p:cNvSpPr>
          <p:nvPr/>
        </p:nvSpPr>
        <p:spPr bwMode="auto">
          <a:xfrm>
            <a:off x="762000" y="2133600"/>
            <a:ext cx="1914525" cy="460375"/>
          </a:xfrm>
          <a:prstGeom prst="rect">
            <a:avLst/>
          </a:prstGeom>
          <a:noFill/>
          <a:ln w="9525">
            <a:noFill/>
            <a:miter lim="800000"/>
            <a:headEnd/>
            <a:tailEnd/>
          </a:ln>
        </p:spPr>
        <p:txBody>
          <a:bodyPr>
            <a:spAutoFit/>
          </a:bodyPr>
          <a:lstStyle/>
          <a:p>
            <a:r>
              <a:rPr lang="fr-CA" sz="2400">
                <a:latin typeface="Comic Sans MS" charset="0"/>
              </a:rPr>
              <a:t>une bouche</a:t>
            </a:r>
          </a:p>
        </p:txBody>
      </p:sp>
      <p:sp>
        <p:nvSpPr>
          <p:cNvPr id="74" name="TextBox 73"/>
          <p:cNvSpPr txBox="1">
            <a:spLocks noChangeArrowheads="1"/>
          </p:cNvSpPr>
          <p:nvPr/>
        </p:nvSpPr>
        <p:spPr bwMode="auto">
          <a:xfrm>
            <a:off x="6400800" y="1981200"/>
            <a:ext cx="1512888" cy="457200"/>
          </a:xfrm>
          <a:prstGeom prst="rect">
            <a:avLst/>
          </a:prstGeom>
          <a:noFill/>
          <a:ln w="9525">
            <a:noFill/>
            <a:miter lim="800000"/>
            <a:headEnd/>
            <a:tailEnd/>
          </a:ln>
        </p:spPr>
        <p:txBody>
          <a:bodyPr>
            <a:spAutoFit/>
          </a:bodyPr>
          <a:lstStyle/>
          <a:p>
            <a:r>
              <a:rPr lang="fr-CA" sz="2400">
                <a:latin typeface="Comic Sans MS" charset="0"/>
              </a:rPr>
              <a:t>des yeux</a:t>
            </a:r>
          </a:p>
        </p:txBody>
      </p:sp>
      <p:cxnSp>
        <p:nvCxnSpPr>
          <p:cNvPr id="75" name="Straight Arrow Connector 74"/>
          <p:cNvCxnSpPr/>
          <p:nvPr/>
        </p:nvCxnSpPr>
        <p:spPr>
          <a:xfrm rot="10800000">
            <a:off x="4643438" y="2133600"/>
            <a:ext cx="1657350" cy="14287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80" name="TextBox 79"/>
          <p:cNvSpPr txBox="1">
            <a:spLocks noChangeArrowheads="1"/>
          </p:cNvSpPr>
          <p:nvPr/>
        </p:nvSpPr>
        <p:spPr bwMode="auto">
          <a:xfrm>
            <a:off x="6324600" y="1295400"/>
            <a:ext cx="1800225" cy="460375"/>
          </a:xfrm>
          <a:prstGeom prst="rect">
            <a:avLst/>
          </a:prstGeom>
          <a:noFill/>
          <a:ln w="9525">
            <a:noFill/>
            <a:miter lim="800000"/>
            <a:headEnd/>
            <a:tailEnd/>
          </a:ln>
        </p:spPr>
        <p:txBody>
          <a:bodyPr>
            <a:spAutoFit/>
          </a:bodyPr>
          <a:lstStyle/>
          <a:p>
            <a:r>
              <a:rPr lang="fr-CA" sz="2400">
                <a:latin typeface="Comic Sans MS" charset="0"/>
              </a:rPr>
              <a:t>un sourcil</a:t>
            </a:r>
          </a:p>
        </p:txBody>
      </p:sp>
      <p:cxnSp>
        <p:nvCxnSpPr>
          <p:cNvPr id="82" name="Straight Arrow Connector 81"/>
          <p:cNvCxnSpPr/>
          <p:nvPr/>
        </p:nvCxnSpPr>
        <p:spPr>
          <a:xfrm rot="10800000" flipV="1">
            <a:off x="4808538" y="1628775"/>
            <a:ext cx="1439862" cy="2873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10800000">
            <a:off x="4932363" y="2997200"/>
            <a:ext cx="423862" cy="13493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2627313" y="2565400"/>
            <a:ext cx="1296987" cy="4318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6" name="TextBox 95"/>
          <p:cNvSpPr txBox="1">
            <a:spLocks noChangeArrowheads="1"/>
          </p:cNvSpPr>
          <p:nvPr/>
        </p:nvSpPr>
        <p:spPr bwMode="auto">
          <a:xfrm>
            <a:off x="838200" y="2743200"/>
            <a:ext cx="1812925" cy="461963"/>
          </a:xfrm>
          <a:prstGeom prst="rect">
            <a:avLst/>
          </a:prstGeom>
          <a:noFill/>
          <a:ln w="9525">
            <a:noFill/>
            <a:miter lim="800000"/>
            <a:headEnd/>
            <a:tailEnd/>
          </a:ln>
        </p:spPr>
        <p:txBody>
          <a:bodyPr>
            <a:spAutoFit/>
          </a:bodyPr>
          <a:lstStyle/>
          <a:p>
            <a:r>
              <a:rPr lang="fr-CA" sz="2400">
                <a:latin typeface="Comic Sans MS" charset="0"/>
              </a:rPr>
              <a:t>une épaule</a:t>
            </a:r>
          </a:p>
        </p:txBody>
      </p:sp>
      <p:cxnSp>
        <p:nvCxnSpPr>
          <p:cNvPr id="97" name="Straight Arrow Connector 96"/>
          <p:cNvCxnSpPr/>
          <p:nvPr/>
        </p:nvCxnSpPr>
        <p:spPr>
          <a:xfrm rot="10800000">
            <a:off x="5076825" y="3573463"/>
            <a:ext cx="422275" cy="1349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a:spLocks noChangeArrowheads="1"/>
          </p:cNvSpPr>
          <p:nvPr/>
        </p:nvSpPr>
        <p:spPr bwMode="auto">
          <a:xfrm>
            <a:off x="2209800" y="1828800"/>
            <a:ext cx="1150938" cy="461963"/>
          </a:xfrm>
          <a:prstGeom prst="rect">
            <a:avLst/>
          </a:prstGeom>
          <a:noFill/>
          <a:ln w="9525">
            <a:noFill/>
            <a:miter lim="800000"/>
            <a:headEnd/>
            <a:tailEnd/>
          </a:ln>
        </p:spPr>
        <p:txBody>
          <a:bodyPr>
            <a:spAutoFit/>
          </a:bodyPr>
          <a:lstStyle/>
          <a:p>
            <a:r>
              <a:rPr lang="fr-CA" sz="2400">
                <a:latin typeface="Comic Sans MS" charset="0"/>
              </a:rPr>
              <a:t>un nez</a:t>
            </a:r>
          </a:p>
        </p:txBody>
      </p:sp>
      <p:cxnSp>
        <p:nvCxnSpPr>
          <p:cNvPr id="98" name="Straight Arrow Connector 97"/>
          <p:cNvCxnSpPr/>
          <p:nvPr/>
        </p:nvCxnSpPr>
        <p:spPr>
          <a:xfrm rot="10800000">
            <a:off x="4284663" y="4076700"/>
            <a:ext cx="422275" cy="1365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99" name="TextBox 98"/>
          <p:cNvSpPr txBox="1">
            <a:spLocks noChangeArrowheads="1"/>
          </p:cNvSpPr>
          <p:nvPr/>
        </p:nvSpPr>
        <p:spPr bwMode="auto">
          <a:xfrm>
            <a:off x="1143000" y="3352800"/>
            <a:ext cx="1944688" cy="461963"/>
          </a:xfrm>
          <a:prstGeom prst="rect">
            <a:avLst/>
          </a:prstGeom>
          <a:noFill/>
          <a:ln w="9525">
            <a:noFill/>
            <a:miter lim="800000"/>
            <a:headEnd/>
            <a:tailEnd/>
          </a:ln>
        </p:spPr>
        <p:txBody>
          <a:bodyPr>
            <a:spAutoFit/>
          </a:bodyPr>
          <a:lstStyle/>
          <a:p>
            <a:r>
              <a:rPr lang="fr-CA" sz="2400">
                <a:latin typeface="Comic Sans MS" charset="0"/>
              </a:rPr>
              <a:t>un estomac</a:t>
            </a:r>
          </a:p>
        </p:txBody>
      </p:sp>
      <p:cxnSp>
        <p:nvCxnSpPr>
          <p:cNvPr id="101" name="Straight Arrow Connector 100"/>
          <p:cNvCxnSpPr/>
          <p:nvPr/>
        </p:nvCxnSpPr>
        <p:spPr>
          <a:xfrm>
            <a:off x="3059113" y="3644900"/>
            <a:ext cx="1296987" cy="215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rot="10800000">
            <a:off x="4211638" y="6165850"/>
            <a:ext cx="936625"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07" name="TextBox 106"/>
          <p:cNvSpPr txBox="1">
            <a:spLocks noChangeArrowheads="1"/>
          </p:cNvSpPr>
          <p:nvPr/>
        </p:nvSpPr>
        <p:spPr bwMode="auto">
          <a:xfrm>
            <a:off x="5105400" y="4800600"/>
            <a:ext cx="1657350" cy="461963"/>
          </a:xfrm>
          <a:prstGeom prst="rect">
            <a:avLst/>
          </a:prstGeom>
          <a:noFill/>
          <a:ln w="9525">
            <a:noFill/>
            <a:miter lim="800000"/>
            <a:headEnd/>
            <a:tailEnd/>
          </a:ln>
        </p:spPr>
        <p:txBody>
          <a:bodyPr>
            <a:spAutoFit/>
          </a:bodyPr>
          <a:lstStyle/>
          <a:p>
            <a:r>
              <a:rPr lang="fr-CA" sz="2400">
                <a:latin typeface="Comic Sans MS" charset="0"/>
              </a:rPr>
              <a:t>une jambe</a:t>
            </a:r>
          </a:p>
        </p:txBody>
      </p:sp>
      <p:sp>
        <p:nvSpPr>
          <p:cNvPr id="109" name="TextBox 108"/>
          <p:cNvSpPr txBox="1">
            <a:spLocks noChangeArrowheads="1"/>
          </p:cNvSpPr>
          <p:nvPr/>
        </p:nvSpPr>
        <p:spPr bwMode="auto">
          <a:xfrm>
            <a:off x="2068513" y="4953000"/>
            <a:ext cx="1512887" cy="460375"/>
          </a:xfrm>
          <a:prstGeom prst="rect">
            <a:avLst/>
          </a:prstGeom>
          <a:noFill/>
          <a:ln w="9525">
            <a:noFill/>
            <a:miter lim="800000"/>
            <a:headEnd/>
            <a:tailEnd/>
          </a:ln>
        </p:spPr>
        <p:txBody>
          <a:bodyPr>
            <a:spAutoFit/>
          </a:bodyPr>
          <a:lstStyle/>
          <a:p>
            <a:r>
              <a:rPr lang="fr-CA" sz="2400">
                <a:latin typeface="Comic Sans MS" charset="0"/>
              </a:rPr>
              <a:t>un genou</a:t>
            </a:r>
          </a:p>
        </p:txBody>
      </p:sp>
      <p:cxnSp>
        <p:nvCxnSpPr>
          <p:cNvPr id="110" name="Straight Arrow Connector 109"/>
          <p:cNvCxnSpPr/>
          <p:nvPr/>
        </p:nvCxnSpPr>
        <p:spPr>
          <a:xfrm>
            <a:off x="3419475" y="5300663"/>
            <a:ext cx="720725" cy="730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16" name="TextBox 115"/>
          <p:cNvSpPr txBox="1">
            <a:spLocks noChangeArrowheads="1"/>
          </p:cNvSpPr>
          <p:nvPr/>
        </p:nvSpPr>
        <p:spPr bwMode="auto">
          <a:xfrm>
            <a:off x="1600200" y="4038600"/>
            <a:ext cx="1873250" cy="461963"/>
          </a:xfrm>
          <a:prstGeom prst="rect">
            <a:avLst/>
          </a:prstGeom>
          <a:noFill/>
          <a:ln w="9525">
            <a:noFill/>
            <a:miter lim="800000"/>
            <a:headEnd/>
            <a:tailEnd/>
          </a:ln>
        </p:spPr>
        <p:txBody>
          <a:bodyPr>
            <a:spAutoFit/>
          </a:bodyPr>
          <a:lstStyle/>
          <a:p>
            <a:r>
              <a:rPr lang="fr-CA" sz="2400">
                <a:latin typeface="Comic Sans MS" charset="0"/>
              </a:rPr>
              <a:t>des doigts</a:t>
            </a:r>
          </a:p>
        </p:txBody>
      </p:sp>
      <p:cxnSp>
        <p:nvCxnSpPr>
          <p:cNvPr id="118" name="Straight Arrow Connector 117"/>
          <p:cNvCxnSpPr/>
          <p:nvPr/>
        </p:nvCxnSpPr>
        <p:spPr>
          <a:xfrm>
            <a:off x="3348038" y="4221163"/>
            <a:ext cx="719137"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25" name="TextBox 124"/>
          <p:cNvSpPr txBox="1">
            <a:spLocks noChangeArrowheads="1"/>
          </p:cNvSpPr>
          <p:nvPr/>
        </p:nvSpPr>
        <p:spPr bwMode="auto">
          <a:xfrm>
            <a:off x="5105400" y="5943600"/>
            <a:ext cx="1657350" cy="460375"/>
          </a:xfrm>
          <a:prstGeom prst="rect">
            <a:avLst/>
          </a:prstGeom>
          <a:noFill/>
          <a:ln w="9525">
            <a:noFill/>
            <a:miter lim="800000"/>
            <a:headEnd/>
            <a:tailEnd/>
          </a:ln>
        </p:spPr>
        <p:txBody>
          <a:bodyPr>
            <a:spAutoFit/>
          </a:bodyPr>
          <a:lstStyle/>
          <a:p>
            <a:r>
              <a:rPr lang="fr-CA" sz="2400">
                <a:latin typeface="Comic Sans MS" charset="0"/>
              </a:rPr>
              <a:t>des pieds</a:t>
            </a:r>
          </a:p>
        </p:txBody>
      </p:sp>
      <p:sp>
        <p:nvSpPr>
          <p:cNvPr id="130" name="TextBox 129"/>
          <p:cNvSpPr txBox="1">
            <a:spLocks noChangeArrowheads="1"/>
          </p:cNvSpPr>
          <p:nvPr/>
        </p:nvSpPr>
        <p:spPr bwMode="auto">
          <a:xfrm>
            <a:off x="179388" y="1268413"/>
            <a:ext cx="1728787" cy="461962"/>
          </a:xfrm>
          <a:prstGeom prst="rect">
            <a:avLst/>
          </a:prstGeom>
          <a:noFill/>
          <a:ln w="9525">
            <a:noFill/>
            <a:miter lim="800000"/>
            <a:headEnd/>
            <a:tailEnd/>
          </a:ln>
        </p:spPr>
        <p:txBody>
          <a:bodyPr>
            <a:spAutoFit/>
          </a:bodyPr>
          <a:lstStyle/>
          <a:p>
            <a:r>
              <a:rPr lang="fr-CA" sz="2400">
                <a:latin typeface="Comic Sans MS" charset="0"/>
              </a:rPr>
              <a:t>une oreille</a:t>
            </a:r>
          </a:p>
        </p:txBody>
      </p:sp>
      <p:cxnSp>
        <p:nvCxnSpPr>
          <p:cNvPr id="133" name="Straight Arrow Connector 132"/>
          <p:cNvCxnSpPr/>
          <p:nvPr/>
        </p:nvCxnSpPr>
        <p:spPr>
          <a:xfrm>
            <a:off x="2373313" y="1501775"/>
            <a:ext cx="1622425" cy="3429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a:spLocks noChangeArrowheads="1"/>
          </p:cNvSpPr>
          <p:nvPr/>
        </p:nvSpPr>
        <p:spPr bwMode="auto">
          <a:xfrm>
            <a:off x="4735513" y="3962400"/>
            <a:ext cx="1512887" cy="461963"/>
          </a:xfrm>
          <a:prstGeom prst="rect">
            <a:avLst/>
          </a:prstGeom>
          <a:noFill/>
          <a:ln w="9525">
            <a:noFill/>
            <a:miter lim="800000"/>
            <a:headEnd/>
            <a:tailEnd/>
          </a:ln>
        </p:spPr>
        <p:txBody>
          <a:bodyPr>
            <a:spAutoFit/>
          </a:bodyPr>
          <a:lstStyle/>
          <a:p>
            <a:r>
              <a:rPr lang="fr-CA" sz="2400">
                <a:latin typeface="Comic Sans MS" charset="0"/>
              </a:rPr>
              <a:t>une main</a:t>
            </a:r>
          </a:p>
        </p:txBody>
      </p:sp>
      <p:cxnSp>
        <p:nvCxnSpPr>
          <p:cNvPr id="72" name="Straight Arrow Connector 71"/>
          <p:cNvCxnSpPr/>
          <p:nvPr/>
        </p:nvCxnSpPr>
        <p:spPr>
          <a:xfrm rot="10800000" flipV="1">
            <a:off x="4648200" y="5105400"/>
            <a:ext cx="457200" cy="635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84" name="Picture 5" descr="C:\Documents and Settings\jgauthier\Local Settings\Temporary Internet Files\Content.IE5\8WEKWVM8\MCj04421440000[1].png"/>
          <p:cNvPicPr>
            <a:picLocks noChangeAspect="1" noChangeArrowheads="1"/>
          </p:cNvPicPr>
          <p:nvPr/>
        </p:nvPicPr>
        <p:blipFill>
          <a:blip r:embed="rId3" cstate="print"/>
          <a:srcRect/>
          <a:stretch>
            <a:fillRect/>
          </a:stretch>
        </p:blipFill>
        <p:spPr bwMode="auto">
          <a:xfrm>
            <a:off x="7945438" y="5619750"/>
            <a:ext cx="1198562" cy="1238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7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0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0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3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9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2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53"/>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9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25"/>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9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26"/>
                                        </p:tgtEl>
                                        <p:attrNameLst>
                                          <p:attrName>style.visibility</p:attrName>
                                        </p:attrNameLst>
                                      </p:cBhvr>
                                      <p:to>
                                        <p:strVal val="visible"/>
                                      </p:to>
                                    </p:set>
                                  </p:childTnLst>
                                </p:cTn>
                              </p:par>
                            </p:childTnLst>
                          </p:cTn>
                        </p:par>
                        <p:par>
                          <p:cTn id="139" fill="hold">
                            <p:stCondLst>
                              <p:cond delay="0"/>
                            </p:stCondLst>
                            <p:childTnLst>
                              <p:par>
                                <p:cTn id="140" presetID="1" presetClass="entr" presetSubtype="0" fill="hold" nodeType="afterEffect">
                                  <p:stCondLst>
                                    <p:cond delay="0"/>
                                  </p:stCondLst>
                                  <p:childTnLst>
                                    <p:set>
                                      <p:cBhvr>
                                        <p:cTn id="141"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61" grpId="0"/>
      <p:bldP spid="70" grpId="0"/>
      <p:bldP spid="74" grpId="0"/>
      <p:bldP spid="80" grpId="0"/>
      <p:bldP spid="96" grpId="0"/>
      <p:bldP spid="29" grpId="0"/>
      <p:bldP spid="99" grpId="0"/>
      <p:bldP spid="107" grpId="0"/>
      <p:bldP spid="109" grpId="0"/>
      <p:bldP spid="116" grpId="0"/>
      <p:bldP spid="125" grpId="0"/>
      <p:bldP spid="130"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une cheville">
            <a:hlinkClick r:id="" action="ppaction://media"/>
          </p:cNvPr>
          <p:cNvPicPr>
            <a:picLocks noRot="1" noChangeAspect="1"/>
          </p:cNvPicPr>
          <p:nvPr>
            <a:wavAudioFile r:embed="rId1" name="une cheville"/>
          </p:nvPr>
        </p:nvPicPr>
        <p:blipFill>
          <a:blip r:embed="rId14" cstate="print"/>
          <a:srcRect/>
          <a:stretch>
            <a:fillRect/>
          </a:stretch>
        </p:blipFill>
        <p:spPr bwMode="auto">
          <a:xfrm>
            <a:off x="2209800" y="2133600"/>
            <a:ext cx="282575" cy="282575"/>
          </a:xfrm>
          <a:prstGeom prst="rect">
            <a:avLst/>
          </a:prstGeom>
          <a:noFill/>
          <a:ln w="9525">
            <a:noFill/>
            <a:miter lim="800000"/>
            <a:headEnd/>
            <a:tailEnd/>
          </a:ln>
        </p:spPr>
      </p:pic>
      <p:sp>
        <p:nvSpPr>
          <p:cNvPr id="4" name="正方形/長方形 6"/>
          <p:cNvSpPr/>
          <p:nvPr/>
        </p:nvSpPr>
        <p:spPr>
          <a:xfrm>
            <a:off x="539552" y="260648"/>
            <a:ext cx="7992888"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CA" sz="54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D’autres</a:t>
            </a:r>
            <a:r>
              <a:rPr lang="en-CA"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 </a:t>
            </a:r>
            <a:r>
              <a:rPr lang="en-CA" sz="54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partis</a:t>
            </a:r>
            <a:r>
              <a:rPr lang="en-CA"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 du corps</a:t>
            </a:r>
            <a:endParaRPr lang="en-US"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pic>
        <p:nvPicPr>
          <p:cNvPr id="17412" name="Picture 2" descr="C:\Documents and Settings\jjgauthier143\Local Settings\Temporary Internet Files\Content.IE5\IZWLSTS3\MC900448744[1].jpg"/>
          <p:cNvPicPr>
            <a:picLocks noChangeAspect="1" noChangeArrowheads="1"/>
          </p:cNvPicPr>
          <p:nvPr/>
        </p:nvPicPr>
        <p:blipFill>
          <a:blip r:embed="rId15" cstate="print"/>
          <a:srcRect/>
          <a:stretch>
            <a:fillRect/>
          </a:stretch>
        </p:blipFill>
        <p:spPr bwMode="auto">
          <a:xfrm>
            <a:off x="468313" y="1268413"/>
            <a:ext cx="1582737" cy="588962"/>
          </a:xfrm>
          <a:prstGeom prst="rect">
            <a:avLst/>
          </a:prstGeom>
          <a:noFill/>
          <a:ln w="9525">
            <a:noFill/>
            <a:miter lim="800000"/>
            <a:headEnd/>
            <a:tailEnd/>
          </a:ln>
        </p:spPr>
      </p:pic>
      <p:pic>
        <p:nvPicPr>
          <p:cNvPr id="17413" name="Picture 4" descr="C:\Documents and Settings\jjgauthier143\Local Settings\Temporary Internet Files\Content.IE5\IZWLSTS3\MC900048344[1].wmf"/>
          <p:cNvPicPr>
            <a:picLocks noChangeAspect="1" noChangeArrowheads="1"/>
          </p:cNvPicPr>
          <p:nvPr/>
        </p:nvPicPr>
        <p:blipFill>
          <a:blip r:embed="rId16" cstate="print"/>
          <a:srcRect r="45354" b="50000"/>
          <a:stretch>
            <a:fillRect/>
          </a:stretch>
        </p:blipFill>
        <p:spPr bwMode="auto">
          <a:xfrm>
            <a:off x="539750" y="2852738"/>
            <a:ext cx="788988" cy="719137"/>
          </a:xfrm>
          <a:prstGeom prst="rect">
            <a:avLst/>
          </a:prstGeom>
          <a:noFill/>
          <a:ln w="9525">
            <a:noFill/>
            <a:miter lim="800000"/>
            <a:headEnd/>
            <a:tailEnd/>
          </a:ln>
        </p:spPr>
      </p:pic>
      <p:cxnSp>
        <p:nvCxnSpPr>
          <p:cNvPr id="56" name="Straight Arrow Connector 55"/>
          <p:cNvCxnSpPr/>
          <p:nvPr/>
        </p:nvCxnSpPr>
        <p:spPr>
          <a:xfrm rot="10800000">
            <a:off x="1042988" y="3068638"/>
            <a:ext cx="1008062"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415" name="Picture 5" descr="C:\Program Files\Microsoft Office\MEDIA\CAGCAT10\j0186348.wmf"/>
          <p:cNvPicPr>
            <a:picLocks noChangeAspect="1" noChangeArrowheads="1"/>
          </p:cNvPicPr>
          <p:nvPr/>
        </p:nvPicPr>
        <p:blipFill>
          <a:blip r:embed="rId17" cstate="print"/>
          <a:srcRect l="29832" r="15036" b="65839"/>
          <a:stretch>
            <a:fillRect/>
          </a:stretch>
        </p:blipFill>
        <p:spPr bwMode="auto">
          <a:xfrm>
            <a:off x="5219700" y="2924175"/>
            <a:ext cx="792163" cy="688975"/>
          </a:xfrm>
          <a:prstGeom prst="rect">
            <a:avLst/>
          </a:prstGeom>
          <a:noFill/>
          <a:ln w="9525">
            <a:noFill/>
            <a:miter lim="800000"/>
            <a:headEnd/>
            <a:tailEnd/>
          </a:ln>
        </p:spPr>
      </p:pic>
      <p:cxnSp>
        <p:nvCxnSpPr>
          <p:cNvPr id="67" name="Straight Arrow Connector 66"/>
          <p:cNvCxnSpPr/>
          <p:nvPr/>
        </p:nvCxnSpPr>
        <p:spPr>
          <a:xfrm rot="10800000">
            <a:off x="5580063" y="3284538"/>
            <a:ext cx="719137"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417" name="Picture 6" descr="C:\Documents and Settings\jjgauthier143\Local Settings\Temporary Internet Files\Content.IE5\3G13IM17\MC900436391[1].png"/>
          <p:cNvPicPr>
            <a:picLocks noChangeAspect="1" noChangeArrowheads="1"/>
          </p:cNvPicPr>
          <p:nvPr/>
        </p:nvPicPr>
        <p:blipFill>
          <a:blip r:embed="rId18" cstate="print"/>
          <a:srcRect/>
          <a:stretch>
            <a:fillRect/>
          </a:stretch>
        </p:blipFill>
        <p:spPr bwMode="auto">
          <a:xfrm>
            <a:off x="5076825" y="1341438"/>
            <a:ext cx="1019175" cy="693737"/>
          </a:xfrm>
          <a:prstGeom prst="rect">
            <a:avLst/>
          </a:prstGeom>
          <a:noFill/>
          <a:ln w="9525">
            <a:noFill/>
            <a:miter lim="800000"/>
            <a:headEnd/>
            <a:tailEnd/>
          </a:ln>
        </p:spPr>
      </p:pic>
      <p:pic>
        <p:nvPicPr>
          <p:cNvPr id="17418" name="Picture 7" descr="C:\Documents and Settings\jjgauthier143\Local Settings\Temporary Internet Files\Content.IE5\GSGY3GJE\MC900433223[1].jpg"/>
          <p:cNvPicPr>
            <a:picLocks noChangeAspect="1" noChangeArrowheads="1"/>
          </p:cNvPicPr>
          <p:nvPr/>
        </p:nvPicPr>
        <p:blipFill>
          <a:blip r:embed="rId19" cstate="print"/>
          <a:srcRect/>
          <a:stretch>
            <a:fillRect/>
          </a:stretch>
        </p:blipFill>
        <p:spPr bwMode="auto">
          <a:xfrm>
            <a:off x="468313" y="3860800"/>
            <a:ext cx="790575" cy="608013"/>
          </a:xfrm>
          <a:prstGeom prst="rect">
            <a:avLst/>
          </a:prstGeom>
          <a:noFill/>
          <a:ln w="9525">
            <a:noFill/>
            <a:miter lim="800000"/>
            <a:headEnd/>
            <a:tailEnd/>
          </a:ln>
        </p:spPr>
      </p:pic>
      <p:pic>
        <p:nvPicPr>
          <p:cNvPr id="17419" name="Picture 9" descr="C:\Documents and Settings\jjgauthier143\Local Settings\Temporary Internet Files\Content.IE5\IZWLSTS3\MC900295309[1].wmf"/>
          <p:cNvPicPr>
            <a:picLocks noChangeAspect="1" noChangeArrowheads="1"/>
          </p:cNvPicPr>
          <p:nvPr/>
        </p:nvPicPr>
        <p:blipFill>
          <a:blip r:embed="rId20" cstate="print"/>
          <a:srcRect l="52367" t="15050" r="314" b="17737"/>
          <a:stretch>
            <a:fillRect/>
          </a:stretch>
        </p:blipFill>
        <p:spPr bwMode="auto">
          <a:xfrm>
            <a:off x="611188" y="4652963"/>
            <a:ext cx="576262" cy="719137"/>
          </a:xfrm>
          <a:prstGeom prst="rect">
            <a:avLst/>
          </a:prstGeom>
          <a:noFill/>
          <a:ln w="9525">
            <a:noFill/>
            <a:miter lim="800000"/>
            <a:headEnd/>
            <a:tailEnd/>
          </a:ln>
        </p:spPr>
      </p:pic>
      <p:pic>
        <p:nvPicPr>
          <p:cNvPr id="17420" name="Picture 10" descr="C:\Documents and Settings\jjgauthier143\Local Settings\Temporary Internet Files\Content.IE5\IZWLSTS3\MC900097891[1].wmf"/>
          <p:cNvPicPr>
            <a:picLocks noChangeAspect="1" noChangeArrowheads="1"/>
          </p:cNvPicPr>
          <p:nvPr/>
        </p:nvPicPr>
        <p:blipFill>
          <a:blip r:embed="rId21" cstate="print"/>
          <a:srcRect l="41483" b="37816"/>
          <a:stretch>
            <a:fillRect/>
          </a:stretch>
        </p:blipFill>
        <p:spPr bwMode="auto">
          <a:xfrm>
            <a:off x="5148263" y="4581525"/>
            <a:ext cx="646112" cy="720725"/>
          </a:xfrm>
          <a:prstGeom prst="rect">
            <a:avLst/>
          </a:prstGeom>
          <a:noFill/>
          <a:ln w="9525">
            <a:noFill/>
            <a:miter lim="800000"/>
            <a:headEnd/>
            <a:tailEnd/>
          </a:ln>
        </p:spPr>
      </p:pic>
      <p:cxnSp>
        <p:nvCxnSpPr>
          <p:cNvPr id="85" name="Straight Arrow Connector 84"/>
          <p:cNvCxnSpPr/>
          <p:nvPr/>
        </p:nvCxnSpPr>
        <p:spPr>
          <a:xfrm rot="10800000">
            <a:off x="5508625" y="5084763"/>
            <a:ext cx="719138"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422" name="Picture 11" descr="C:\Documents and Settings\jjgauthier143\Local Settings\Temporary Internet Files\Content.IE5\3G13IM17\MC900339850[1].wmf"/>
          <p:cNvPicPr>
            <a:picLocks noChangeAspect="1" noChangeArrowheads="1"/>
          </p:cNvPicPr>
          <p:nvPr/>
        </p:nvPicPr>
        <p:blipFill>
          <a:blip r:embed="rId22" cstate="print"/>
          <a:srcRect/>
          <a:stretch>
            <a:fillRect/>
          </a:stretch>
        </p:blipFill>
        <p:spPr bwMode="auto">
          <a:xfrm>
            <a:off x="395288" y="5589588"/>
            <a:ext cx="830262" cy="969962"/>
          </a:xfrm>
          <a:prstGeom prst="rect">
            <a:avLst/>
          </a:prstGeom>
          <a:noFill/>
          <a:ln w="9525">
            <a:noFill/>
            <a:miter lim="800000"/>
            <a:headEnd/>
            <a:tailEnd/>
          </a:ln>
        </p:spPr>
      </p:pic>
      <p:cxnSp>
        <p:nvCxnSpPr>
          <p:cNvPr id="90" name="Straight Arrow Connector 89"/>
          <p:cNvCxnSpPr/>
          <p:nvPr/>
        </p:nvCxnSpPr>
        <p:spPr>
          <a:xfrm rot="10800000">
            <a:off x="900113" y="6092825"/>
            <a:ext cx="719137"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424" name="Picture 12" descr="C:\Documents and Settings\jjgauthier143\Local Settings\Temporary Internet Files\Content.IE5\LIFDMA27\MC900432439[1].wmf"/>
          <p:cNvPicPr>
            <a:picLocks noChangeAspect="1" noChangeArrowheads="1"/>
          </p:cNvPicPr>
          <p:nvPr/>
        </p:nvPicPr>
        <p:blipFill>
          <a:blip r:embed="rId23" cstate="print"/>
          <a:srcRect/>
          <a:stretch>
            <a:fillRect/>
          </a:stretch>
        </p:blipFill>
        <p:spPr bwMode="auto">
          <a:xfrm>
            <a:off x="5003800" y="5516563"/>
            <a:ext cx="727075" cy="869950"/>
          </a:xfrm>
          <a:prstGeom prst="rect">
            <a:avLst/>
          </a:prstGeom>
          <a:noFill/>
          <a:ln w="9525">
            <a:noFill/>
            <a:miter lim="800000"/>
            <a:headEnd/>
            <a:tailEnd/>
          </a:ln>
        </p:spPr>
      </p:pic>
      <p:cxnSp>
        <p:nvCxnSpPr>
          <p:cNvPr id="92" name="Straight Arrow Connector 91"/>
          <p:cNvCxnSpPr/>
          <p:nvPr/>
        </p:nvCxnSpPr>
        <p:spPr>
          <a:xfrm rot="10800000">
            <a:off x="5364163" y="6237288"/>
            <a:ext cx="720725"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17426" name="Picture 40" descr="C:\Temp\Temporary Internet Files\Content.IE5\NIDAXMVL\MC900435300[1].wmf"/>
          <p:cNvPicPr>
            <a:picLocks noChangeAspect="1" noChangeArrowheads="1"/>
          </p:cNvPicPr>
          <p:nvPr/>
        </p:nvPicPr>
        <p:blipFill>
          <a:blip r:embed="rId24" cstate="print"/>
          <a:srcRect l="3157" t="10896" r="10965" b="18718"/>
          <a:stretch>
            <a:fillRect/>
          </a:stretch>
        </p:blipFill>
        <p:spPr bwMode="auto">
          <a:xfrm>
            <a:off x="5219700" y="2060575"/>
            <a:ext cx="792163" cy="647700"/>
          </a:xfrm>
          <a:prstGeom prst="rect">
            <a:avLst/>
          </a:prstGeom>
          <a:noFill/>
          <a:ln w="9525">
            <a:noFill/>
            <a:miter lim="800000"/>
            <a:headEnd/>
            <a:tailEnd/>
          </a:ln>
        </p:spPr>
      </p:pic>
      <p:pic>
        <p:nvPicPr>
          <p:cNvPr id="17427" name="Picture 41" descr="C:\Temp\Temporary Internet Files\Content.IE5\SI0F71PQ\MC900097857[1].wmf"/>
          <p:cNvPicPr>
            <a:picLocks noChangeAspect="1" noChangeArrowheads="1"/>
          </p:cNvPicPr>
          <p:nvPr/>
        </p:nvPicPr>
        <p:blipFill>
          <a:blip r:embed="rId25" cstate="print"/>
          <a:srcRect/>
          <a:stretch>
            <a:fillRect/>
          </a:stretch>
        </p:blipFill>
        <p:spPr bwMode="auto">
          <a:xfrm>
            <a:off x="539750" y="2060575"/>
            <a:ext cx="831850" cy="642938"/>
          </a:xfrm>
          <a:prstGeom prst="rect">
            <a:avLst/>
          </a:prstGeom>
          <a:noFill/>
          <a:ln w="9525">
            <a:noFill/>
            <a:miter lim="800000"/>
            <a:headEnd/>
            <a:tailEnd/>
          </a:ln>
        </p:spPr>
      </p:pic>
      <p:cxnSp>
        <p:nvCxnSpPr>
          <p:cNvPr id="42" name="Straight Arrow Connector 41"/>
          <p:cNvCxnSpPr/>
          <p:nvPr/>
        </p:nvCxnSpPr>
        <p:spPr>
          <a:xfrm rot="10800000">
            <a:off x="5580063" y="2276475"/>
            <a:ext cx="719137"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rot="10800000">
            <a:off x="1187450" y="2349500"/>
            <a:ext cx="1008063"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pic>
        <p:nvPicPr>
          <p:cNvPr id="47" name="orteils">
            <a:hlinkClick r:id="" action="ppaction://media"/>
          </p:cNvPr>
          <p:cNvPicPr>
            <a:picLocks noRot="1" noChangeAspect="1"/>
          </p:cNvPicPr>
          <p:nvPr>
            <a:wavAudioFile r:embed="rId2" name="orteils"/>
          </p:nvPr>
        </p:nvPicPr>
        <p:blipFill>
          <a:blip r:embed="rId14" cstate="print"/>
          <a:srcRect/>
          <a:stretch>
            <a:fillRect/>
          </a:stretch>
        </p:blipFill>
        <p:spPr bwMode="auto">
          <a:xfrm>
            <a:off x="2209800" y="1524000"/>
            <a:ext cx="282575" cy="282575"/>
          </a:xfrm>
          <a:prstGeom prst="rect">
            <a:avLst/>
          </a:prstGeom>
          <a:noFill/>
          <a:ln w="9525">
            <a:noFill/>
            <a:miter lim="800000"/>
            <a:headEnd/>
            <a:tailEnd/>
          </a:ln>
        </p:spPr>
      </p:pic>
      <p:pic>
        <p:nvPicPr>
          <p:cNvPr id="50" name="cils">
            <a:hlinkClick r:id="" action="ppaction://media"/>
          </p:cNvPr>
          <p:cNvPicPr>
            <a:picLocks noRot="1" noChangeAspect="1"/>
          </p:cNvPicPr>
          <p:nvPr>
            <a:wavAudioFile r:embed="rId3" name="cils"/>
          </p:nvPr>
        </p:nvPicPr>
        <p:blipFill>
          <a:blip r:embed="rId14" cstate="print"/>
          <a:srcRect/>
          <a:stretch>
            <a:fillRect/>
          </a:stretch>
        </p:blipFill>
        <p:spPr bwMode="auto">
          <a:xfrm>
            <a:off x="2133600" y="2895600"/>
            <a:ext cx="282575" cy="282575"/>
          </a:xfrm>
          <a:prstGeom prst="rect">
            <a:avLst/>
          </a:prstGeom>
          <a:noFill/>
          <a:ln w="9525">
            <a:noFill/>
            <a:miter lim="800000"/>
            <a:headEnd/>
            <a:tailEnd/>
          </a:ln>
        </p:spPr>
      </p:pic>
      <p:pic>
        <p:nvPicPr>
          <p:cNvPr id="51" name="langue">
            <a:hlinkClick r:id="" action="ppaction://media"/>
          </p:cNvPr>
          <p:cNvPicPr>
            <a:picLocks noRot="1" noChangeAspect="1"/>
          </p:cNvPicPr>
          <p:nvPr>
            <a:wavAudioFile r:embed="rId4" name="langue"/>
          </p:nvPr>
        </p:nvPicPr>
        <p:blipFill>
          <a:blip r:embed="rId14" cstate="print"/>
          <a:srcRect/>
          <a:stretch>
            <a:fillRect/>
          </a:stretch>
        </p:blipFill>
        <p:spPr bwMode="auto">
          <a:xfrm>
            <a:off x="1600200" y="3962400"/>
            <a:ext cx="282575" cy="282575"/>
          </a:xfrm>
          <a:prstGeom prst="rect">
            <a:avLst/>
          </a:prstGeom>
          <a:noFill/>
          <a:ln w="9525">
            <a:noFill/>
            <a:miter lim="800000"/>
            <a:headEnd/>
            <a:tailEnd/>
          </a:ln>
        </p:spPr>
      </p:pic>
      <p:pic>
        <p:nvPicPr>
          <p:cNvPr id="53" name="dos">
            <a:hlinkClick r:id="" action="ppaction://media"/>
          </p:cNvPr>
          <p:cNvPicPr>
            <a:picLocks noRot="1" noChangeAspect="1"/>
          </p:cNvPicPr>
          <p:nvPr>
            <a:wavAudioFile r:embed="rId5" name="dos"/>
          </p:nvPr>
        </p:nvPicPr>
        <p:blipFill>
          <a:blip r:embed="rId14" cstate="print"/>
          <a:srcRect/>
          <a:stretch>
            <a:fillRect/>
          </a:stretch>
        </p:blipFill>
        <p:spPr bwMode="auto">
          <a:xfrm>
            <a:off x="1066800" y="4876800"/>
            <a:ext cx="282575" cy="282575"/>
          </a:xfrm>
          <a:prstGeom prst="rect">
            <a:avLst/>
          </a:prstGeom>
          <a:noFill/>
          <a:ln w="9525">
            <a:noFill/>
            <a:miter lim="800000"/>
            <a:headEnd/>
            <a:tailEnd/>
          </a:ln>
        </p:spPr>
      </p:pic>
      <p:pic>
        <p:nvPicPr>
          <p:cNvPr id="54" name="moustache">
            <a:hlinkClick r:id="" action="ppaction://media"/>
          </p:cNvPr>
          <p:cNvPicPr>
            <a:picLocks noRot="1" noChangeAspect="1"/>
          </p:cNvPicPr>
          <p:nvPr>
            <a:wavAudioFile r:embed="rId6" name="moustache"/>
          </p:nvPr>
        </p:nvPicPr>
        <p:blipFill>
          <a:blip r:embed="rId26" cstate="print"/>
          <a:srcRect/>
          <a:stretch>
            <a:fillRect/>
          </a:stretch>
        </p:blipFill>
        <p:spPr bwMode="auto">
          <a:xfrm>
            <a:off x="1676400" y="5867400"/>
            <a:ext cx="369888" cy="369888"/>
          </a:xfrm>
          <a:prstGeom prst="rect">
            <a:avLst/>
          </a:prstGeom>
          <a:noFill/>
          <a:ln w="9525">
            <a:noFill/>
            <a:miter lim="800000"/>
            <a:headEnd/>
            <a:tailEnd/>
          </a:ln>
        </p:spPr>
      </p:pic>
      <p:pic>
        <p:nvPicPr>
          <p:cNvPr id="57" name="levres">
            <a:hlinkClick r:id="" action="ppaction://media"/>
          </p:cNvPr>
          <p:cNvPicPr>
            <a:picLocks noRot="1" noChangeAspect="1"/>
          </p:cNvPicPr>
          <p:nvPr>
            <a:wavAudioFile r:embed="rId7" name="levres"/>
          </p:nvPr>
        </p:nvPicPr>
        <p:blipFill>
          <a:blip r:embed="rId14" cstate="print"/>
          <a:srcRect/>
          <a:stretch>
            <a:fillRect/>
          </a:stretch>
        </p:blipFill>
        <p:spPr bwMode="auto">
          <a:xfrm>
            <a:off x="6400800" y="1524000"/>
            <a:ext cx="282575" cy="282575"/>
          </a:xfrm>
          <a:prstGeom prst="rect">
            <a:avLst/>
          </a:prstGeom>
          <a:noFill/>
          <a:ln w="9525">
            <a:noFill/>
            <a:miter lim="800000"/>
            <a:headEnd/>
            <a:tailEnd/>
          </a:ln>
        </p:spPr>
      </p:pic>
      <p:pic>
        <p:nvPicPr>
          <p:cNvPr id="58" name="front">
            <a:hlinkClick r:id="" action="ppaction://media"/>
          </p:cNvPr>
          <p:cNvPicPr>
            <a:picLocks noRot="1" noChangeAspect="1"/>
          </p:cNvPicPr>
          <p:nvPr>
            <a:wavAudioFile r:embed="rId8" name="front"/>
          </p:nvPr>
        </p:nvPicPr>
        <p:blipFill>
          <a:blip r:embed="rId14" cstate="print"/>
          <a:srcRect/>
          <a:stretch>
            <a:fillRect/>
          </a:stretch>
        </p:blipFill>
        <p:spPr bwMode="auto">
          <a:xfrm>
            <a:off x="6400800" y="2133600"/>
            <a:ext cx="282575" cy="282575"/>
          </a:xfrm>
          <a:prstGeom prst="rect">
            <a:avLst/>
          </a:prstGeom>
          <a:noFill/>
          <a:ln w="9525">
            <a:noFill/>
            <a:miter lim="800000"/>
            <a:headEnd/>
            <a:tailEnd/>
          </a:ln>
        </p:spPr>
      </p:pic>
      <p:pic>
        <p:nvPicPr>
          <p:cNvPr id="59" name="cou">
            <a:hlinkClick r:id="" action="ppaction://media"/>
          </p:cNvPr>
          <p:cNvPicPr>
            <a:picLocks noRot="1" noChangeAspect="1"/>
          </p:cNvPicPr>
          <p:nvPr>
            <a:wavAudioFile r:embed="rId9" name="cou"/>
          </p:nvPr>
        </p:nvPicPr>
        <p:blipFill>
          <a:blip r:embed="rId14" cstate="print"/>
          <a:srcRect/>
          <a:stretch>
            <a:fillRect/>
          </a:stretch>
        </p:blipFill>
        <p:spPr bwMode="auto">
          <a:xfrm>
            <a:off x="6400800" y="3200400"/>
            <a:ext cx="282575" cy="282575"/>
          </a:xfrm>
          <a:prstGeom prst="rect">
            <a:avLst/>
          </a:prstGeom>
          <a:noFill/>
          <a:ln w="9525">
            <a:noFill/>
            <a:miter lim="800000"/>
            <a:headEnd/>
            <a:tailEnd/>
          </a:ln>
        </p:spPr>
      </p:pic>
      <p:pic>
        <p:nvPicPr>
          <p:cNvPr id="60" name="dents">
            <a:hlinkClick r:id="" action="ppaction://media"/>
          </p:cNvPr>
          <p:cNvPicPr>
            <a:picLocks noRot="1" noChangeAspect="1"/>
          </p:cNvPicPr>
          <p:nvPr>
            <a:wavAudioFile r:embed="rId10" name="dents"/>
          </p:nvPr>
        </p:nvPicPr>
        <p:blipFill>
          <a:blip r:embed="rId14" cstate="print"/>
          <a:srcRect/>
          <a:stretch>
            <a:fillRect/>
          </a:stretch>
        </p:blipFill>
        <p:spPr bwMode="auto">
          <a:xfrm>
            <a:off x="6172200" y="4038600"/>
            <a:ext cx="282575" cy="282575"/>
          </a:xfrm>
          <a:prstGeom prst="rect">
            <a:avLst/>
          </a:prstGeom>
          <a:noFill/>
          <a:ln w="9525">
            <a:noFill/>
            <a:miter lim="800000"/>
            <a:headEnd/>
            <a:tailEnd/>
          </a:ln>
        </p:spPr>
      </p:pic>
      <p:pic>
        <p:nvPicPr>
          <p:cNvPr id="62" name="menton">
            <a:hlinkClick r:id="" action="ppaction://media"/>
          </p:cNvPr>
          <p:cNvPicPr>
            <a:picLocks noRot="1" noChangeAspect="1"/>
          </p:cNvPicPr>
          <p:nvPr>
            <a:wavAudioFile r:embed="rId11" name="menton"/>
          </p:nvPr>
        </p:nvPicPr>
        <p:blipFill>
          <a:blip r:embed="rId14" cstate="print"/>
          <a:srcRect/>
          <a:stretch>
            <a:fillRect/>
          </a:stretch>
        </p:blipFill>
        <p:spPr bwMode="auto">
          <a:xfrm>
            <a:off x="6248400" y="4953000"/>
            <a:ext cx="282575" cy="282575"/>
          </a:xfrm>
          <a:prstGeom prst="rect">
            <a:avLst/>
          </a:prstGeom>
          <a:noFill/>
          <a:ln w="9525">
            <a:noFill/>
            <a:miter lim="800000"/>
            <a:headEnd/>
            <a:tailEnd/>
          </a:ln>
        </p:spPr>
      </p:pic>
      <p:pic>
        <p:nvPicPr>
          <p:cNvPr id="63" name="barbe">
            <a:hlinkClick r:id="" action="ppaction://media"/>
          </p:cNvPr>
          <p:cNvPicPr>
            <a:picLocks noRot="1" noChangeAspect="1"/>
          </p:cNvPicPr>
          <p:nvPr>
            <a:wavAudioFile r:embed="rId12" name="barbe"/>
          </p:nvPr>
        </p:nvPicPr>
        <p:blipFill>
          <a:blip r:embed="rId14" cstate="print"/>
          <a:srcRect/>
          <a:stretch>
            <a:fillRect/>
          </a:stretch>
        </p:blipFill>
        <p:spPr bwMode="auto">
          <a:xfrm>
            <a:off x="6172200" y="6096000"/>
            <a:ext cx="282575" cy="282575"/>
          </a:xfrm>
          <a:prstGeom prst="rect">
            <a:avLst/>
          </a:prstGeom>
          <a:noFill/>
          <a:ln w="9525">
            <a:noFill/>
            <a:miter lim="800000"/>
            <a:headEnd/>
            <a:tailEnd/>
          </a:ln>
        </p:spPr>
      </p:pic>
      <p:sp>
        <p:nvSpPr>
          <p:cNvPr id="46" name="Action Button: Help 45">
            <a:hlinkClick r:id="" action="ppaction://noaction" highlightClick="1">
              <a:snd r:embed="rId2" name="orteils"/>
            </a:hlinkClick>
          </p:cNvPr>
          <p:cNvSpPr>
            <a:spLocks noChangeArrowheads="1"/>
          </p:cNvSpPr>
          <p:nvPr/>
        </p:nvSpPr>
        <p:spPr bwMode="auto">
          <a:xfrm>
            <a:off x="2133600" y="15240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6" name="Action Button: Help 65">
            <a:hlinkClick r:id="" action="ppaction://noaction" highlightClick="1">
              <a:snd r:embed="rId3" name="cils"/>
            </a:hlinkClick>
          </p:cNvPr>
          <p:cNvSpPr>
            <a:spLocks noChangeArrowheads="1"/>
          </p:cNvSpPr>
          <p:nvPr/>
        </p:nvSpPr>
        <p:spPr bwMode="auto">
          <a:xfrm>
            <a:off x="2057400" y="28956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68" name="Action Button: Help 67">
            <a:hlinkClick r:id="" action="ppaction://noaction" highlightClick="1">
              <a:snd r:embed="rId4" name="langue"/>
            </a:hlinkClick>
          </p:cNvPr>
          <p:cNvSpPr>
            <a:spLocks noChangeArrowheads="1"/>
          </p:cNvSpPr>
          <p:nvPr/>
        </p:nvSpPr>
        <p:spPr bwMode="auto">
          <a:xfrm>
            <a:off x="1524000" y="39624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0" name="Action Button: Help 69">
            <a:hlinkClick r:id="" action="ppaction://noaction" highlightClick="1">
              <a:snd r:embed="rId5" name="dos"/>
            </a:hlinkClick>
          </p:cNvPr>
          <p:cNvSpPr>
            <a:spLocks noChangeArrowheads="1"/>
          </p:cNvSpPr>
          <p:nvPr/>
        </p:nvSpPr>
        <p:spPr bwMode="auto">
          <a:xfrm>
            <a:off x="1066800" y="48768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1" name="Action Button: Help 70">
            <a:hlinkClick r:id="" action="ppaction://noaction" highlightClick="1">
              <a:snd r:embed="rId6" name="moustache"/>
            </a:hlinkClick>
          </p:cNvPr>
          <p:cNvSpPr>
            <a:spLocks noChangeArrowheads="1"/>
          </p:cNvSpPr>
          <p:nvPr/>
        </p:nvSpPr>
        <p:spPr bwMode="auto">
          <a:xfrm>
            <a:off x="1600200" y="58674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2" name="Action Button: Help 71">
            <a:hlinkClick r:id="" action="ppaction://noaction" highlightClick="1">
              <a:snd r:embed="rId7" name="levres"/>
            </a:hlinkClick>
          </p:cNvPr>
          <p:cNvSpPr>
            <a:spLocks noChangeArrowheads="1"/>
          </p:cNvSpPr>
          <p:nvPr/>
        </p:nvSpPr>
        <p:spPr bwMode="auto">
          <a:xfrm>
            <a:off x="6324600" y="15240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4" name="Action Button: Help 73">
            <a:hlinkClick r:id="" action="ppaction://noaction" highlightClick="1">
              <a:snd r:embed="rId8" name="front"/>
            </a:hlinkClick>
          </p:cNvPr>
          <p:cNvSpPr>
            <a:spLocks noChangeArrowheads="1"/>
          </p:cNvSpPr>
          <p:nvPr/>
        </p:nvSpPr>
        <p:spPr bwMode="auto">
          <a:xfrm>
            <a:off x="6324600" y="21336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5" name="Action Button: Help 74">
            <a:hlinkClick r:id="" action="ppaction://noaction" highlightClick="1">
              <a:snd r:embed="rId9" name="cou"/>
            </a:hlinkClick>
          </p:cNvPr>
          <p:cNvSpPr>
            <a:spLocks noChangeArrowheads="1"/>
          </p:cNvSpPr>
          <p:nvPr/>
        </p:nvSpPr>
        <p:spPr bwMode="auto">
          <a:xfrm>
            <a:off x="6324600" y="31242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6" name="Action Button: Help 75">
            <a:hlinkClick r:id="" action="ppaction://noaction" highlightClick="1">
              <a:snd r:embed="rId10" name="dents"/>
            </a:hlinkClick>
          </p:cNvPr>
          <p:cNvSpPr>
            <a:spLocks noChangeArrowheads="1"/>
          </p:cNvSpPr>
          <p:nvPr/>
        </p:nvSpPr>
        <p:spPr bwMode="auto">
          <a:xfrm>
            <a:off x="6096000" y="40386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7" name="Action Button: Help 76">
            <a:hlinkClick r:id="" action="ppaction://noaction" highlightClick="1">
              <a:snd r:embed="rId11" name="menton"/>
            </a:hlinkClick>
          </p:cNvPr>
          <p:cNvSpPr>
            <a:spLocks noChangeArrowheads="1"/>
          </p:cNvSpPr>
          <p:nvPr/>
        </p:nvSpPr>
        <p:spPr bwMode="auto">
          <a:xfrm>
            <a:off x="6172200" y="49530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
        <p:nvSpPr>
          <p:cNvPr id="79" name="Action Button: Help 78">
            <a:hlinkClick r:id="" action="ppaction://noaction" highlightClick="1">
              <a:snd r:embed="rId12" name="barbe"/>
            </a:hlinkClick>
          </p:cNvPr>
          <p:cNvSpPr>
            <a:spLocks noChangeArrowheads="1"/>
          </p:cNvSpPr>
          <p:nvPr/>
        </p:nvSpPr>
        <p:spPr bwMode="auto">
          <a:xfrm>
            <a:off x="6096000" y="60960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pic>
        <p:nvPicPr>
          <p:cNvPr id="17452" name="Picture 79"/>
          <p:cNvPicPr>
            <a:picLocks noChangeAspect="1"/>
          </p:cNvPicPr>
          <p:nvPr/>
        </p:nvPicPr>
        <p:blipFill>
          <a:blip r:embed="rId27" cstate="print"/>
          <a:srcRect/>
          <a:stretch>
            <a:fillRect/>
          </a:stretch>
        </p:blipFill>
        <p:spPr bwMode="auto">
          <a:xfrm>
            <a:off x="5181600" y="3886200"/>
            <a:ext cx="641350" cy="552450"/>
          </a:xfrm>
          <a:prstGeom prst="rect">
            <a:avLst/>
          </a:prstGeom>
          <a:noFill/>
          <a:ln w="9525">
            <a:noFill/>
            <a:miter lim="800000"/>
            <a:headEnd/>
            <a:tailEnd/>
          </a:ln>
        </p:spPr>
      </p:pic>
      <p:pic>
        <p:nvPicPr>
          <p:cNvPr id="81" name="Picture 5" descr="C:\Documents and Settings\jgauthier\Local Settings\Temporary Internet Files\Content.IE5\8WEKWVM8\MCj04421440000[1].png"/>
          <p:cNvPicPr>
            <a:picLocks noChangeAspect="1" noChangeArrowheads="1"/>
          </p:cNvPicPr>
          <p:nvPr/>
        </p:nvPicPr>
        <p:blipFill>
          <a:blip r:embed="rId28" cstate="print"/>
          <a:srcRect/>
          <a:stretch>
            <a:fillRect/>
          </a:stretch>
        </p:blipFill>
        <p:spPr bwMode="auto">
          <a:xfrm>
            <a:off x="7945438" y="5619750"/>
            <a:ext cx="1198562" cy="1238250"/>
          </a:xfrm>
          <a:prstGeom prst="rect">
            <a:avLst/>
          </a:prstGeom>
          <a:noFill/>
          <a:ln w="9525">
            <a:noFill/>
            <a:miter lim="800000"/>
            <a:headEnd/>
            <a:tailEnd/>
          </a:ln>
        </p:spPr>
      </p:pic>
      <p:sp>
        <p:nvSpPr>
          <p:cNvPr id="55" name="Action Button: Help 54">
            <a:hlinkClick r:id="" action="ppaction://noaction" highlightClick="1">
              <a:snd r:embed="rId1" name="une cheville"/>
            </a:hlinkClick>
          </p:cNvPr>
          <p:cNvSpPr>
            <a:spLocks noChangeArrowheads="1"/>
          </p:cNvSpPr>
          <p:nvPr/>
        </p:nvSpPr>
        <p:spPr bwMode="auto">
          <a:xfrm>
            <a:off x="2057400" y="2133600"/>
            <a:ext cx="457200" cy="304800"/>
          </a:xfrm>
          <a:prstGeom prst="actionButtonHelp">
            <a:avLst/>
          </a:pr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a:defRPr/>
            </a:pPr>
            <a:endParaRPr lang="en-US">
              <a:solidFill>
                <a:schemeClr val="lt1"/>
              </a:solidFill>
              <a:latin typeface="+mn-l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7"/>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000" fill="hold"/>
                                        <p:tgtEl>
                                          <p:spTgt spid="47"/>
                                        </p:tgtEl>
                                      </p:cBhvr>
                                    </p:cmd>
                                  </p:childTnLst>
                                </p:cTn>
                              </p:par>
                            </p:childTnLst>
                          </p:cTn>
                        </p:par>
                      </p:childTnLst>
                    </p:cTn>
                  </p:par>
                </p:childTnLst>
              </p:cTn>
              <p:nextCondLst>
                <p:cond evt="onClick" delay="0">
                  <p:tgtEl>
                    <p:spTgt spid="47"/>
                  </p:tgtEl>
                </p:cond>
              </p:nextCondLst>
            </p:seq>
            <p:audio>
              <p:cMediaNode>
                <p:cTn id="12"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seq concurrent="1" nextAc="seek">
              <p:cTn id="13" restart="whenNotActive" fill="hold" evtFilter="cancelBubble" nodeType="interactiveSeq">
                <p:stCondLst>
                  <p:cond evt="onClick" delay="0">
                    <p:tgtEl>
                      <p:spTgt spid="5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000" fill="hold"/>
                                        <p:tgtEl>
                                          <p:spTgt spid="50"/>
                                        </p:tgtEl>
                                      </p:cBhvr>
                                    </p:cmd>
                                  </p:childTnLst>
                                </p:cTn>
                              </p:par>
                            </p:childTnLst>
                          </p:cTn>
                        </p:par>
                      </p:childTnLst>
                    </p:cTn>
                  </p:par>
                </p:childTnLst>
              </p:cTn>
              <p:nextCondLst>
                <p:cond evt="onClick" delay="0">
                  <p:tgtEl>
                    <p:spTgt spid="50"/>
                  </p:tgtEl>
                </p:cond>
              </p:nextCondLst>
            </p:seq>
            <p:audio>
              <p:cMediaNode>
                <p:cTn id="18"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seq concurrent="1" nextAc="seek">
              <p:cTn id="19" restart="whenNotActive" fill="hold" evtFilter="cancelBubble" nodeType="interactiveSeq">
                <p:stCondLst>
                  <p:cond evt="onClick" delay="0">
                    <p:tgtEl>
                      <p:spTgt spid="51"/>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000" fill="hold"/>
                                        <p:tgtEl>
                                          <p:spTgt spid="51"/>
                                        </p:tgtEl>
                                      </p:cBhvr>
                                    </p:cmd>
                                  </p:childTnLst>
                                </p:cTn>
                              </p:par>
                            </p:childTnLst>
                          </p:cTn>
                        </p:par>
                      </p:childTnLst>
                    </p:cTn>
                  </p:par>
                </p:childTnLst>
              </p:cTn>
              <p:nextCondLst>
                <p:cond evt="onClick" delay="0">
                  <p:tgtEl>
                    <p:spTgt spid="51"/>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51"/>
                </p:tgtEl>
              </p:cMediaNode>
            </p:audio>
            <p:seq concurrent="1" nextAc="seek">
              <p:cTn id="25" restart="whenNotActive" fill="hold" evtFilter="cancelBubble" nodeType="interactiveSeq">
                <p:stCondLst>
                  <p:cond evt="onClick" delay="0">
                    <p:tgtEl>
                      <p:spTgt spid="53"/>
                    </p:tgtEl>
                  </p:cond>
                </p:stCondLst>
                <p:endSync evt="end" delay="0">
                  <p:rtn val="all"/>
                </p:endSync>
                <p:childTnLst>
                  <p:par>
                    <p:cTn id="26" fill="hold">
                      <p:stCondLst>
                        <p:cond delay="0"/>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000" fill="hold"/>
                                        <p:tgtEl>
                                          <p:spTgt spid="53"/>
                                        </p:tgtEl>
                                      </p:cBhvr>
                                    </p:cmd>
                                  </p:childTnLst>
                                </p:cTn>
                              </p:par>
                            </p:childTnLst>
                          </p:cTn>
                        </p:par>
                      </p:childTnLst>
                    </p:cTn>
                  </p:par>
                </p:childTnLst>
              </p:cTn>
              <p:nextCondLst>
                <p:cond evt="onClick" delay="0">
                  <p:tgtEl>
                    <p:spTgt spid="53"/>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seq concurrent="1" nextAc="seek">
              <p:cTn id="31" restart="whenNotActive" fill="hold" evtFilter="cancelBubble" nodeType="interactiveSeq">
                <p:stCondLst>
                  <p:cond evt="onClick" delay="0">
                    <p:tgtEl>
                      <p:spTgt spid="54"/>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4000" fill="hold"/>
                                        <p:tgtEl>
                                          <p:spTgt spid="54"/>
                                        </p:tgtEl>
                                      </p:cBhvr>
                                    </p:cmd>
                                  </p:childTnLst>
                                </p:cTn>
                              </p:par>
                            </p:childTnLst>
                          </p:cTn>
                        </p:par>
                      </p:childTnLst>
                    </p:cTn>
                  </p:par>
                </p:childTnLst>
              </p:cTn>
              <p:nextCondLst>
                <p:cond evt="onClick" delay="0">
                  <p:tgtEl>
                    <p:spTgt spid="54"/>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54"/>
                </p:tgtEl>
              </p:cMediaNode>
            </p:audio>
            <p:seq concurrent="1" nextAc="seek">
              <p:cTn id="37" restart="whenNotActive" fill="hold" evtFilter="cancelBubble" nodeType="interactiveSeq">
                <p:stCondLst>
                  <p:cond evt="onClick" delay="0">
                    <p:tgtEl>
                      <p:spTgt spid="57"/>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000" fill="hold"/>
                                        <p:tgtEl>
                                          <p:spTgt spid="57"/>
                                        </p:tgtEl>
                                      </p:cBhvr>
                                    </p:cmd>
                                  </p:childTnLst>
                                </p:cTn>
                              </p:par>
                            </p:childTnLst>
                          </p:cTn>
                        </p:par>
                      </p:childTnLst>
                    </p:cTn>
                  </p:par>
                </p:childTnLst>
              </p:cTn>
              <p:nextCondLst>
                <p:cond evt="onClick" delay="0">
                  <p:tgtEl>
                    <p:spTgt spid="57"/>
                  </p:tgtEl>
                </p:cond>
              </p:nextCondLst>
            </p:seq>
            <p:audio>
              <p:cMediaNode>
                <p:cTn id="42" fill="hold" display="0">
                  <p:stCondLst>
                    <p:cond delay="indefinite"/>
                  </p:stCondLst>
                  <p:endCondLst>
                    <p:cond evt="onNext" delay="0">
                      <p:tgtEl>
                        <p:sldTgt/>
                      </p:tgtEl>
                    </p:cond>
                    <p:cond evt="onPrev" delay="0">
                      <p:tgtEl>
                        <p:sldTgt/>
                      </p:tgtEl>
                    </p:cond>
                    <p:cond evt="onStopAudio" delay="0">
                      <p:tgtEl>
                        <p:sldTgt/>
                      </p:tgtEl>
                    </p:cond>
                  </p:endCondLst>
                </p:cTn>
                <p:tgtEl>
                  <p:spTgt spid="57"/>
                </p:tgtEl>
              </p:cMediaNode>
            </p:audio>
            <p:seq concurrent="1" nextAc="seek">
              <p:cTn id="43" restart="whenNotActive" fill="hold" evtFilter="cancelBubble" nodeType="interactiveSeq">
                <p:stCondLst>
                  <p:cond evt="onClick" delay="0">
                    <p:tgtEl>
                      <p:spTgt spid="58"/>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000" fill="hold"/>
                                        <p:tgtEl>
                                          <p:spTgt spid="58"/>
                                        </p:tgtEl>
                                      </p:cBhvr>
                                    </p:cmd>
                                  </p:childTnLst>
                                </p:cTn>
                              </p:par>
                            </p:childTnLst>
                          </p:cTn>
                        </p:par>
                      </p:childTnLst>
                    </p:cTn>
                  </p:par>
                </p:childTnLst>
              </p:cTn>
              <p:nextCondLst>
                <p:cond evt="onClick" delay="0">
                  <p:tgtEl>
                    <p:spTgt spid="58"/>
                  </p:tgtEl>
                </p:cond>
              </p:nextCondLst>
            </p:seq>
            <p:audio>
              <p:cMediaNode>
                <p:cTn id="48"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seq concurrent="1" nextAc="seek">
              <p:cTn id="49" restart="whenNotActive" fill="hold" evtFilter="cancelBubble" nodeType="interactiveSeq">
                <p:stCondLst>
                  <p:cond evt="onClick" delay="0">
                    <p:tgtEl>
                      <p:spTgt spid="59"/>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3000" fill="hold"/>
                                        <p:tgtEl>
                                          <p:spTgt spid="59"/>
                                        </p:tgtEl>
                                      </p:cBhvr>
                                    </p:cmd>
                                  </p:childTnLst>
                                </p:cTn>
                              </p:par>
                            </p:childTnLst>
                          </p:cTn>
                        </p:par>
                      </p:childTnLst>
                    </p:cTn>
                  </p:par>
                </p:childTnLst>
              </p:cTn>
              <p:nextCondLst>
                <p:cond evt="onClick" delay="0">
                  <p:tgtEl>
                    <p:spTgt spid="59"/>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seq concurrent="1" nextAc="seek">
              <p:cTn id="55" restart="whenNotActive" fill="hold" evtFilter="cancelBubble" nodeType="interactiveSeq">
                <p:stCondLst>
                  <p:cond evt="onClick" delay="0">
                    <p:tgtEl>
                      <p:spTgt spid="60"/>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3000" fill="hold"/>
                                        <p:tgtEl>
                                          <p:spTgt spid="60"/>
                                        </p:tgtEl>
                                      </p:cBhvr>
                                    </p:cmd>
                                  </p:childTnLst>
                                </p:cTn>
                              </p:par>
                            </p:childTnLst>
                          </p:cTn>
                        </p:par>
                      </p:childTnLst>
                    </p:cTn>
                  </p:par>
                </p:childTnLst>
              </p:cTn>
              <p:nextCondLst>
                <p:cond evt="onClick" delay="0">
                  <p:tgtEl>
                    <p:spTgt spid="60"/>
                  </p:tgtEl>
                </p:cond>
              </p:nextCondLst>
            </p:seq>
            <p:audio>
              <p:cMediaNode>
                <p:cTn id="60"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seq concurrent="1" nextAc="seek">
              <p:cTn id="61" restart="whenNotActive" fill="hold" evtFilter="cancelBubble" nodeType="interactiveSeq">
                <p:stCondLst>
                  <p:cond evt="onClick" delay="0">
                    <p:tgtEl>
                      <p:spTgt spid="6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3000" fill="hold"/>
                                        <p:tgtEl>
                                          <p:spTgt spid="62"/>
                                        </p:tgtEl>
                                      </p:cBhvr>
                                    </p:cmd>
                                  </p:childTnLst>
                                </p:cTn>
                              </p:par>
                            </p:childTnLst>
                          </p:cTn>
                        </p:par>
                      </p:childTnLst>
                    </p:cTn>
                  </p:par>
                </p:childTnLst>
              </p:cTn>
              <p:nextCondLst>
                <p:cond evt="onClick" delay="0">
                  <p:tgtEl>
                    <p:spTgt spid="62"/>
                  </p:tgtEl>
                </p:cond>
              </p:nextCondLst>
            </p:seq>
            <p:audio>
              <p:cMediaNode>
                <p:cTn id="66" fill="hold" display="0">
                  <p:stCondLst>
                    <p:cond delay="indefinite"/>
                  </p:stCondLst>
                  <p:endCondLst>
                    <p:cond evt="onNext" delay="0">
                      <p:tgtEl>
                        <p:sldTgt/>
                      </p:tgtEl>
                    </p:cond>
                    <p:cond evt="onPrev" delay="0">
                      <p:tgtEl>
                        <p:sldTgt/>
                      </p:tgtEl>
                    </p:cond>
                    <p:cond evt="onStopAudio" delay="0">
                      <p:tgtEl>
                        <p:sldTgt/>
                      </p:tgtEl>
                    </p:cond>
                  </p:endCondLst>
                </p:cTn>
                <p:tgtEl>
                  <p:spTgt spid="62"/>
                </p:tgtEl>
              </p:cMediaNode>
            </p:audio>
            <p:seq concurrent="1" nextAc="seek">
              <p:cTn id="67" restart="whenNotActive" fill="hold" evtFilter="cancelBubble" nodeType="interactiveSeq">
                <p:stCondLst>
                  <p:cond evt="onClick" delay="0">
                    <p:tgtEl>
                      <p:spTgt spid="63"/>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000" fill="hold"/>
                                        <p:tgtEl>
                                          <p:spTgt spid="63"/>
                                        </p:tgtEl>
                                      </p:cBhvr>
                                    </p:cmd>
                                  </p:childTnLst>
                                </p:cTn>
                              </p:par>
                            </p:childTnLst>
                          </p:cTn>
                        </p:par>
                      </p:childTnLst>
                    </p:cTn>
                  </p:par>
                </p:childTnLst>
              </p:cTn>
              <p:nextCondLst>
                <p:cond evt="onClick" delay="0">
                  <p:tgtEl>
                    <p:spTgt spid="63"/>
                  </p:tgtEl>
                </p:cond>
              </p:nextCondLst>
            </p:seq>
            <p:audio>
              <p:cMediaNode>
                <p:cTn id="72" fill="hold" display="0">
                  <p:stCondLst>
                    <p:cond delay="indefinite"/>
                  </p:stCondLst>
                  <p:endCondLst>
                    <p:cond evt="onNext" delay="0">
                      <p:tgtEl>
                        <p:sldTgt/>
                      </p:tgtEl>
                    </p:cond>
                    <p:cond evt="onPrev" delay="0">
                      <p:tgtEl>
                        <p:sldTgt/>
                      </p:tgtEl>
                    </p:cond>
                    <p:cond evt="onStopAudio" delay="0">
                      <p:tgtEl>
                        <p:sldTgt/>
                      </p:tgtEl>
                    </p:cond>
                  </p:endCondLst>
                </p:cTn>
                <p:tgtEl>
                  <p:spTgt spid="63"/>
                </p:tgtEl>
              </p:cMediaNode>
            </p:audio>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1" presetClass="mediacall" presetSubtype="0" fill="hold" nodeType="clickEffect">
                                  <p:stCondLst>
                                    <p:cond delay="0"/>
                                  </p:stCondLst>
                                  <p:childTnLst>
                                    <p:cmd type="call" cmd="playFrom(0.0)">
                                      <p:cBhvr>
                                        <p:cTn id="77" dur="3000" fill="hold"/>
                                        <p:tgtEl>
                                          <p:spTgt spid="61"/>
                                        </p:tgtEl>
                                      </p:cBhvr>
                                    </p:cmd>
                                  </p:childTnLst>
                                </p:cTn>
                              </p:par>
                            </p:childTnLst>
                          </p:cTn>
                        </p:par>
                      </p:childTnLst>
                    </p:cTn>
                  </p:par>
                </p:childTnLst>
              </p:cTn>
              <p:nextCondLst>
                <p:cond evt="onClick" delay="0">
                  <p:tgtEl>
                    <p:spTgt spid="61"/>
                  </p:tgtEl>
                </p:cond>
              </p:nextCondLst>
            </p:seq>
            <p:audio>
              <p:cMediaNode>
                <p:cTn id="78" fill="hold" display="0">
                  <p:stCondLst>
                    <p:cond delay="indefinite"/>
                  </p:stCondLst>
                  <p:endCondLst>
                    <p:cond evt="onNext" delay="0">
                      <p:tgtEl>
                        <p:sldTgt/>
                      </p:tgtEl>
                    </p:cond>
                    <p:cond evt="onPrev" delay="0">
                      <p:tgtEl>
                        <p:sldTgt/>
                      </p:tgtEl>
                    </p:cond>
                    <p:cond evt="onStopAudio" delay="0">
                      <p:tgtEl>
                        <p:sldTgt/>
                      </p:tgtEl>
                    </p:cond>
                  </p:endCondLst>
                </p:cTn>
                <p:tgtEl>
                  <p:spTgt spid="6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6"/>
          <p:cNvSpPr/>
          <p:nvPr/>
        </p:nvSpPr>
        <p:spPr>
          <a:xfrm>
            <a:off x="539552" y="260648"/>
            <a:ext cx="7992888" cy="923330"/>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CA" sz="54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D’autres</a:t>
            </a:r>
            <a:r>
              <a:rPr lang="en-CA"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 </a:t>
            </a:r>
            <a:r>
              <a:rPr lang="en-CA" sz="54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partis</a:t>
            </a:r>
            <a:r>
              <a:rPr lang="en-CA"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rPr>
              <a:t> du corps</a:t>
            </a:r>
            <a:endParaRPr lang="en-US" sz="54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ea typeface="+mn-ea"/>
            </a:endParaRPr>
          </a:p>
        </p:txBody>
      </p:sp>
      <p:sp>
        <p:nvSpPr>
          <p:cNvPr id="61" name="TextBox 60"/>
          <p:cNvSpPr txBox="1">
            <a:spLocks noChangeArrowheads="1"/>
          </p:cNvSpPr>
          <p:nvPr/>
        </p:nvSpPr>
        <p:spPr bwMode="auto">
          <a:xfrm>
            <a:off x="1981200" y="1447800"/>
            <a:ext cx="1871663" cy="461963"/>
          </a:xfrm>
          <a:prstGeom prst="rect">
            <a:avLst/>
          </a:prstGeom>
          <a:noFill/>
          <a:ln w="9525">
            <a:noFill/>
            <a:miter lim="800000"/>
            <a:headEnd/>
            <a:tailEnd/>
          </a:ln>
        </p:spPr>
        <p:txBody>
          <a:bodyPr>
            <a:spAutoFit/>
          </a:bodyPr>
          <a:lstStyle/>
          <a:p>
            <a:r>
              <a:rPr lang="fr-CA" sz="2400">
                <a:latin typeface="Comic Sans MS" charset="0"/>
              </a:rPr>
              <a:t>des orteils</a:t>
            </a:r>
          </a:p>
        </p:txBody>
      </p:sp>
      <p:pic>
        <p:nvPicPr>
          <p:cNvPr id="14341" name="Picture 2" descr="C:\Documents and Settings\jjgauthier143\Local Settings\Temporary Internet Files\Content.IE5\IZWLSTS3\MC900448744[1].jpg"/>
          <p:cNvPicPr>
            <a:picLocks noChangeAspect="1" noChangeArrowheads="1"/>
          </p:cNvPicPr>
          <p:nvPr/>
        </p:nvPicPr>
        <p:blipFill>
          <a:blip r:embed="rId2" cstate="print"/>
          <a:srcRect/>
          <a:stretch>
            <a:fillRect/>
          </a:stretch>
        </p:blipFill>
        <p:spPr bwMode="auto">
          <a:xfrm>
            <a:off x="468313" y="1268413"/>
            <a:ext cx="1582737" cy="588962"/>
          </a:xfrm>
          <a:prstGeom prst="rect">
            <a:avLst/>
          </a:prstGeom>
          <a:noFill/>
          <a:ln w="9525">
            <a:noFill/>
            <a:miter lim="800000"/>
            <a:headEnd/>
            <a:tailEnd/>
          </a:ln>
        </p:spPr>
      </p:pic>
      <p:sp>
        <p:nvSpPr>
          <p:cNvPr id="55" name="TextBox 54"/>
          <p:cNvSpPr txBox="1">
            <a:spLocks noChangeArrowheads="1"/>
          </p:cNvSpPr>
          <p:nvPr/>
        </p:nvSpPr>
        <p:spPr bwMode="auto">
          <a:xfrm>
            <a:off x="6248400" y="1447800"/>
            <a:ext cx="1728788" cy="461963"/>
          </a:xfrm>
          <a:prstGeom prst="rect">
            <a:avLst/>
          </a:prstGeom>
          <a:noFill/>
          <a:ln w="9525">
            <a:noFill/>
            <a:miter lim="800000"/>
            <a:headEnd/>
            <a:tailEnd/>
          </a:ln>
        </p:spPr>
        <p:txBody>
          <a:bodyPr>
            <a:spAutoFit/>
          </a:bodyPr>
          <a:lstStyle/>
          <a:p>
            <a:r>
              <a:rPr lang="fr-CA" sz="2400">
                <a:latin typeface="Comic Sans MS" charset="0"/>
              </a:rPr>
              <a:t>des lèvres</a:t>
            </a:r>
          </a:p>
        </p:txBody>
      </p:sp>
      <p:grpSp>
        <p:nvGrpSpPr>
          <p:cNvPr id="2" name="Group 67"/>
          <p:cNvGrpSpPr>
            <a:grpSpLocks/>
          </p:cNvGrpSpPr>
          <p:nvPr/>
        </p:nvGrpSpPr>
        <p:grpSpPr bwMode="auto">
          <a:xfrm>
            <a:off x="539750" y="2852738"/>
            <a:ext cx="1511300" cy="719137"/>
            <a:chOff x="539750" y="2852738"/>
            <a:chExt cx="1511300" cy="719137"/>
          </a:xfrm>
        </p:grpSpPr>
        <p:pic>
          <p:nvPicPr>
            <p:cNvPr id="18472" name="Picture 4" descr="C:\Documents and Settings\jjgauthier143\Local Settings\Temporary Internet Files\Content.IE5\IZWLSTS3\MC900048344[1].wmf"/>
            <p:cNvPicPr>
              <a:picLocks noChangeAspect="1" noChangeArrowheads="1"/>
            </p:cNvPicPr>
            <p:nvPr/>
          </p:nvPicPr>
          <p:blipFill>
            <a:blip r:embed="rId3" cstate="print"/>
            <a:srcRect r="45354" b="50000"/>
            <a:stretch>
              <a:fillRect/>
            </a:stretch>
          </p:blipFill>
          <p:spPr bwMode="auto">
            <a:xfrm>
              <a:off x="539750" y="2852738"/>
              <a:ext cx="788988" cy="719137"/>
            </a:xfrm>
            <a:prstGeom prst="rect">
              <a:avLst/>
            </a:prstGeom>
            <a:noFill/>
            <a:ln w="9525">
              <a:noFill/>
              <a:miter lim="800000"/>
              <a:headEnd/>
              <a:tailEnd/>
            </a:ln>
          </p:spPr>
        </p:pic>
        <p:cxnSp>
          <p:nvCxnSpPr>
            <p:cNvPr id="56" name="Straight Arrow Connector 55"/>
            <p:cNvCxnSpPr/>
            <p:nvPr/>
          </p:nvCxnSpPr>
          <p:spPr>
            <a:xfrm rot="10800000">
              <a:off x="1042988" y="3068638"/>
              <a:ext cx="1008062"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64" name="TextBox 63"/>
          <p:cNvSpPr txBox="1">
            <a:spLocks noChangeArrowheads="1"/>
          </p:cNvSpPr>
          <p:nvPr/>
        </p:nvSpPr>
        <p:spPr bwMode="auto">
          <a:xfrm>
            <a:off x="2057400" y="2819400"/>
            <a:ext cx="1871663" cy="461963"/>
          </a:xfrm>
          <a:prstGeom prst="rect">
            <a:avLst/>
          </a:prstGeom>
          <a:noFill/>
          <a:ln w="9525">
            <a:noFill/>
            <a:miter lim="800000"/>
            <a:headEnd/>
            <a:tailEnd/>
          </a:ln>
        </p:spPr>
        <p:txBody>
          <a:bodyPr>
            <a:spAutoFit/>
          </a:bodyPr>
          <a:lstStyle/>
          <a:p>
            <a:r>
              <a:rPr lang="fr-CA" sz="2400">
                <a:latin typeface="Comic Sans MS" charset="0"/>
              </a:rPr>
              <a:t>des cils</a:t>
            </a:r>
          </a:p>
        </p:txBody>
      </p:sp>
      <p:grpSp>
        <p:nvGrpSpPr>
          <p:cNvPr id="3" name="Group 69"/>
          <p:cNvGrpSpPr>
            <a:grpSpLocks/>
          </p:cNvGrpSpPr>
          <p:nvPr/>
        </p:nvGrpSpPr>
        <p:grpSpPr bwMode="auto">
          <a:xfrm>
            <a:off x="5219700" y="2924175"/>
            <a:ext cx="1079500" cy="688975"/>
            <a:chOff x="5219700" y="2924175"/>
            <a:chExt cx="1079500" cy="688975"/>
          </a:xfrm>
        </p:grpSpPr>
        <p:pic>
          <p:nvPicPr>
            <p:cNvPr id="18470" name="Picture 5" descr="C:\Program Files\Microsoft Office\MEDIA\CAGCAT10\j0186348.wmf"/>
            <p:cNvPicPr>
              <a:picLocks noChangeAspect="1" noChangeArrowheads="1"/>
            </p:cNvPicPr>
            <p:nvPr/>
          </p:nvPicPr>
          <p:blipFill>
            <a:blip r:embed="rId4" cstate="print"/>
            <a:srcRect l="29832" r="15036" b="65839"/>
            <a:stretch>
              <a:fillRect/>
            </a:stretch>
          </p:blipFill>
          <p:spPr bwMode="auto">
            <a:xfrm>
              <a:off x="5219700" y="2924175"/>
              <a:ext cx="792163" cy="688975"/>
            </a:xfrm>
            <a:prstGeom prst="rect">
              <a:avLst/>
            </a:prstGeom>
            <a:noFill/>
            <a:ln w="9525">
              <a:noFill/>
              <a:miter lim="800000"/>
              <a:headEnd/>
              <a:tailEnd/>
            </a:ln>
          </p:spPr>
        </p:pic>
        <p:cxnSp>
          <p:nvCxnSpPr>
            <p:cNvPr id="67" name="Straight Arrow Connector 66"/>
            <p:cNvCxnSpPr/>
            <p:nvPr/>
          </p:nvCxnSpPr>
          <p:spPr>
            <a:xfrm rot="10800000">
              <a:off x="5580063" y="3284538"/>
              <a:ext cx="719137"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69" name="TextBox 68"/>
          <p:cNvSpPr txBox="1">
            <a:spLocks noChangeArrowheads="1"/>
          </p:cNvSpPr>
          <p:nvPr/>
        </p:nvSpPr>
        <p:spPr bwMode="auto">
          <a:xfrm>
            <a:off x="6324600" y="2971800"/>
            <a:ext cx="1152525" cy="461963"/>
          </a:xfrm>
          <a:prstGeom prst="rect">
            <a:avLst/>
          </a:prstGeom>
          <a:noFill/>
          <a:ln w="9525">
            <a:noFill/>
            <a:miter lim="800000"/>
            <a:headEnd/>
            <a:tailEnd/>
          </a:ln>
        </p:spPr>
        <p:txBody>
          <a:bodyPr>
            <a:spAutoFit/>
          </a:bodyPr>
          <a:lstStyle/>
          <a:p>
            <a:r>
              <a:rPr lang="fr-CA" sz="2400">
                <a:latin typeface="Comic Sans MS" charset="0"/>
              </a:rPr>
              <a:t>un cou</a:t>
            </a:r>
          </a:p>
        </p:txBody>
      </p:sp>
      <p:pic>
        <p:nvPicPr>
          <p:cNvPr id="14352" name="Picture 6" descr="C:\Documents and Settings\jjgauthier143\Local Settings\Temporary Internet Files\Content.IE5\3G13IM17\MC900436391[1].png"/>
          <p:cNvPicPr>
            <a:picLocks noChangeAspect="1" noChangeArrowheads="1"/>
          </p:cNvPicPr>
          <p:nvPr/>
        </p:nvPicPr>
        <p:blipFill>
          <a:blip r:embed="rId5" cstate="print"/>
          <a:srcRect/>
          <a:stretch>
            <a:fillRect/>
          </a:stretch>
        </p:blipFill>
        <p:spPr bwMode="auto">
          <a:xfrm>
            <a:off x="5076825" y="1341438"/>
            <a:ext cx="1019175" cy="693737"/>
          </a:xfrm>
          <a:prstGeom prst="rect">
            <a:avLst/>
          </a:prstGeom>
          <a:noFill/>
          <a:ln w="9525">
            <a:noFill/>
            <a:miter lim="800000"/>
            <a:headEnd/>
            <a:tailEnd/>
          </a:ln>
        </p:spPr>
      </p:pic>
      <p:pic>
        <p:nvPicPr>
          <p:cNvPr id="14353" name="Picture 7" descr="C:\Documents and Settings\jjgauthier143\Local Settings\Temporary Internet Files\Content.IE5\GSGY3GJE\MC900433223[1].jpg"/>
          <p:cNvPicPr>
            <a:picLocks noChangeAspect="1" noChangeArrowheads="1"/>
          </p:cNvPicPr>
          <p:nvPr/>
        </p:nvPicPr>
        <p:blipFill>
          <a:blip r:embed="rId6" cstate="print"/>
          <a:srcRect/>
          <a:stretch>
            <a:fillRect/>
          </a:stretch>
        </p:blipFill>
        <p:spPr bwMode="auto">
          <a:xfrm>
            <a:off x="468313" y="3860800"/>
            <a:ext cx="790575" cy="608013"/>
          </a:xfrm>
          <a:prstGeom prst="rect">
            <a:avLst/>
          </a:prstGeom>
          <a:noFill/>
          <a:ln w="9525">
            <a:noFill/>
            <a:miter lim="800000"/>
            <a:headEnd/>
            <a:tailEnd/>
          </a:ln>
        </p:spPr>
      </p:pic>
      <p:sp>
        <p:nvSpPr>
          <p:cNvPr id="73" name="TextBox 72"/>
          <p:cNvSpPr txBox="1">
            <a:spLocks noChangeArrowheads="1"/>
          </p:cNvSpPr>
          <p:nvPr/>
        </p:nvSpPr>
        <p:spPr bwMode="auto">
          <a:xfrm>
            <a:off x="1328738" y="3962400"/>
            <a:ext cx="1871662" cy="461963"/>
          </a:xfrm>
          <a:prstGeom prst="rect">
            <a:avLst/>
          </a:prstGeom>
          <a:noFill/>
          <a:ln w="9525">
            <a:noFill/>
            <a:miter lim="800000"/>
            <a:headEnd/>
            <a:tailEnd/>
          </a:ln>
        </p:spPr>
        <p:txBody>
          <a:bodyPr>
            <a:spAutoFit/>
          </a:bodyPr>
          <a:lstStyle/>
          <a:p>
            <a:r>
              <a:rPr lang="fr-CA" sz="2400">
                <a:latin typeface="Comic Sans MS" charset="0"/>
              </a:rPr>
              <a:t>une langue</a:t>
            </a:r>
          </a:p>
        </p:txBody>
      </p:sp>
      <p:sp>
        <p:nvSpPr>
          <p:cNvPr id="78" name="TextBox 77"/>
          <p:cNvSpPr txBox="1">
            <a:spLocks noChangeArrowheads="1"/>
          </p:cNvSpPr>
          <p:nvPr/>
        </p:nvSpPr>
        <p:spPr bwMode="auto">
          <a:xfrm>
            <a:off x="5867400" y="3886200"/>
            <a:ext cx="1873250" cy="460375"/>
          </a:xfrm>
          <a:prstGeom prst="rect">
            <a:avLst/>
          </a:prstGeom>
          <a:noFill/>
          <a:ln w="9525">
            <a:noFill/>
            <a:miter lim="800000"/>
            <a:headEnd/>
            <a:tailEnd/>
          </a:ln>
        </p:spPr>
        <p:txBody>
          <a:bodyPr>
            <a:spAutoFit/>
          </a:bodyPr>
          <a:lstStyle/>
          <a:p>
            <a:r>
              <a:rPr lang="fr-CA" sz="2400">
                <a:latin typeface="Comic Sans MS" charset="0"/>
              </a:rPr>
              <a:t>des dents</a:t>
            </a:r>
          </a:p>
        </p:txBody>
      </p:sp>
      <p:pic>
        <p:nvPicPr>
          <p:cNvPr id="14359" name="Picture 9" descr="C:\Documents and Settings\jjgauthier143\Local Settings\Temporary Internet Files\Content.IE5\IZWLSTS3\MC900295309[1].wmf"/>
          <p:cNvPicPr>
            <a:picLocks noChangeAspect="1" noChangeArrowheads="1"/>
          </p:cNvPicPr>
          <p:nvPr/>
        </p:nvPicPr>
        <p:blipFill>
          <a:blip r:embed="rId7" cstate="print"/>
          <a:srcRect l="52367" t="15050" r="314" b="17737"/>
          <a:stretch>
            <a:fillRect/>
          </a:stretch>
        </p:blipFill>
        <p:spPr bwMode="auto">
          <a:xfrm>
            <a:off x="611188" y="4652963"/>
            <a:ext cx="576262" cy="719137"/>
          </a:xfrm>
          <a:prstGeom prst="rect">
            <a:avLst/>
          </a:prstGeom>
          <a:noFill/>
          <a:ln w="9525">
            <a:noFill/>
            <a:miter lim="800000"/>
            <a:headEnd/>
            <a:tailEnd/>
          </a:ln>
        </p:spPr>
      </p:pic>
      <p:sp>
        <p:nvSpPr>
          <p:cNvPr id="84" name="TextBox 83"/>
          <p:cNvSpPr txBox="1">
            <a:spLocks noChangeArrowheads="1"/>
          </p:cNvSpPr>
          <p:nvPr/>
        </p:nvSpPr>
        <p:spPr bwMode="auto">
          <a:xfrm>
            <a:off x="914400" y="4800600"/>
            <a:ext cx="1152525" cy="461963"/>
          </a:xfrm>
          <a:prstGeom prst="rect">
            <a:avLst/>
          </a:prstGeom>
          <a:noFill/>
          <a:ln w="9525">
            <a:noFill/>
            <a:miter lim="800000"/>
            <a:headEnd/>
            <a:tailEnd/>
          </a:ln>
        </p:spPr>
        <p:txBody>
          <a:bodyPr>
            <a:spAutoFit/>
          </a:bodyPr>
          <a:lstStyle/>
          <a:p>
            <a:r>
              <a:rPr lang="fr-CA" sz="2400">
                <a:latin typeface="Comic Sans MS" charset="0"/>
              </a:rPr>
              <a:t>un dos</a:t>
            </a:r>
          </a:p>
        </p:txBody>
      </p:sp>
      <p:grpSp>
        <p:nvGrpSpPr>
          <p:cNvPr id="5" name="Group 70"/>
          <p:cNvGrpSpPr>
            <a:grpSpLocks/>
          </p:cNvGrpSpPr>
          <p:nvPr/>
        </p:nvGrpSpPr>
        <p:grpSpPr bwMode="auto">
          <a:xfrm>
            <a:off x="5148263" y="4581525"/>
            <a:ext cx="1079500" cy="720725"/>
            <a:chOff x="5148263" y="4581525"/>
            <a:chExt cx="1079500" cy="720725"/>
          </a:xfrm>
        </p:grpSpPr>
        <p:pic>
          <p:nvPicPr>
            <p:cNvPr id="18468" name="Picture 10" descr="C:\Documents and Settings\jjgauthier143\Local Settings\Temporary Internet Files\Content.IE5\IZWLSTS3\MC900097891[1].wmf"/>
            <p:cNvPicPr>
              <a:picLocks noChangeAspect="1" noChangeArrowheads="1"/>
            </p:cNvPicPr>
            <p:nvPr/>
          </p:nvPicPr>
          <p:blipFill>
            <a:blip r:embed="rId8" cstate="print"/>
            <a:srcRect l="41483" b="37816"/>
            <a:stretch>
              <a:fillRect/>
            </a:stretch>
          </p:blipFill>
          <p:spPr bwMode="auto">
            <a:xfrm>
              <a:off x="5148263" y="4581525"/>
              <a:ext cx="646112" cy="720725"/>
            </a:xfrm>
            <a:prstGeom prst="rect">
              <a:avLst/>
            </a:prstGeom>
            <a:noFill/>
            <a:ln w="9525">
              <a:noFill/>
              <a:miter lim="800000"/>
              <a:headEnd/>
              <a:tailEnd/>
            </a:ln>
          </p:spPr>
        </p:pic>
        <p:cxnSp>
          <p:nvCxnSpPr>
            <p:cNvPr id="85" name="Straight Arrow Connector 84"/>
            <p:cNvCxnSpPr/>
            <p:nvPr/>
          </p:nvCxnSpPr>
          <p:spPr>
            <a:xfrm rot="10800000">
              <a:off x="5508625" y="5084763"/>
              <a:ext cx="719138"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87" name="TextBox 86"/>
          <p:cNvSpPr txBox="1">
            <a:spLocks noChangeArrowheads="1"/>
          </p:cNvSpPr>
          <p:nvPr/>
        </p:nvSpPr>
        <p:spPr bwMode="auto">
          <a:xfrm>
            <a:off x="6248400" y="4800600"/>
            <a:ext cx="1871663" cy="460375"/>
          </a:xfrm>
          <a:prstGeom prst="rect">
            <a:avLst/>
          </a:prstGeom>
          <a:noFill/>
          <a:ln w="9525">
            <a:noFill/>
            <a:miter lim="800000"/>
            <a:headEnd/>
            <a:tailEnd/>
          </a:ln>
        </p:spPr>
        <p:txBody>
          <a:bodyPr>
            <a:spAutoFit/>
          </a:bodyPr>
          <a:lstStyle/>
          <a:p>
            <a:r>
              <a:rPr lang="fr-CA" sz="2400">
                <a:latin typeface="Comic Sans MS" charset="0"/>
              </a:rPr>
              <a:t>un menton</a:t>
            </a:r>
          </a:p>
        </p:txBody>
      </p:sp>
      <p:sp>
        <p:nvSpPr>
          <p:cNvPr id="89" name="TextBox 88"/>
          <p:cNvSpPr txBox="1">
            <a:spLocks noChangeArrowheads="1"/>
          </p:cNvSpPr>
          <p:nvPr/>
        </p:nvSpPr>
        <p:spPr bwMode="auto">
          <a:xfrm>
            <a:off x="1600200" y="5791200"/>
            <a:ext cx="2449513" cy="461963"/>
          </a:xfrm>
          <a:prstGeom prst="rect">
            <a:avLst/>
          </a:prstGeom>
          <a:noFill/>
          <a:ln w="9525">
            <a:noFill/>
            <a:miter lim="800000"/>
            <a:headEnd/>
            <a:tailEnd/>
          </a:ln>
        </p:spPr>
        <p:txBody>
          <a:bodyPr>
            <a:spAutoFit/>
          </a:bodyPr>
          <a:lstStyle/>
          <a:p>
            <a:r>
              <a:rPr lang="fr-CA" sz="2400">
                <a:latin typeface="Comic Sans MS" charset="0"/>
              </a:rPr>
              <a:t>une moustache</a:t>
            </a:r>
          </a:p>
        </p:txBody>
      </p:sp>
      <p:grpSp>
        <p:nvGrpSpPr>
          <p:cNvPr id="6" name="Group 71"/>
          <p:cNvGrpSpPr>
            <a:grpSpLocks/>
          </p:cNvGrpSpPr>
          <p:nvPr/>
        </p:nvGrpSpPr>
        <p:grpSpPr bwMode="auto">
          <a:xfrm>
            <a:off x="395288" y="5589588"/>
            <a:ext cx="1223962" cy="969962"/>
            <a:chOff x="395288" y="5589588"/>
            <a:chExt cx="1223962" cy="969962"/>
          </a:xfrm>
        </p:grpSpPr>
        <p:pic>
          <p:nvPicPr>
            <p:cNvPr id="18466" name="Picture 11" descr="C:\Documents and Settings\jjgauthier143\Local Settings\Temporary Internet Files\Content.IE5\3G13IM17\MC900339850[1].wmf"/>
            <p:cNvPicPr>
              <a:picLocks noChangeAspect="1" noChangeArrowheads="1"/>
            </p:cNvPicPr>
            <p:nvPr/>
          </p:nvPicPr>
          <p:blipFill>
            <a:blip r:embed="rId9" cstate="print"/>
            <a:srcRect/>
            <a:stretch>
              <a:fillRect/>
            </a:stretch>
          </p:blipFill>
          <p:spPr bwMode="auto">
            <a:xfrm>
              <a:off x="395288" y="5589588"/>
              <a:ext cx="830262" cy="969962"/>
            </a:xfrm>
            <a:prstGeom prst="rect">
              <a:avLst/>
            </a:prstGeom>
            <a:noFill/>
            <a:ln w="9525">
              <a:noFill/>
              <a:miter lim="800000"/>
              <a:headEnd/>
              <a:tailEnd/>
            </a:ln>
          </p:spPr>
        </p:pic>
        <p:cxnSp>
          <p:nvCxnSpPr>
            <p:cNvPr id="90" name="Straight Arrow Connector 89"/>
            <p:cNvCxnSpPr/>
            <p:nvPr/>
          </p:nvCxnSpPr>
          <p:spPr>
            <a:xfrm rot="10800000">
              <a:off x="900113" y="6092825"/>
              <a:ext cx="719137"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74"/>
          <p:cNvGrpSpPr>
            <a:grpSpLocks/>
          </p:cNvGrpSpPr>
          <p:nvPr/>
        </p:nvGrpSpPr>
        <p:grpSpPr bwMode="auto">
          <a:xfrm>
            <a:off x="5003800" y="5516563"/>
            <a:ext cx="1081088" cy="869950"/>
            <a:chOff x="5003800" y="5516563"/>
            <a:chExt cx="1081088" cy="869950"/>
          </a:xfrm>
        </p:grpSpPr>
        <p:pic>
          <p:nvPicPr>
            <p:cNvPr id="18464" name="Picture 12" descr="C:\Documents and Settings\jjgauthier143\Local Settings\Temporary Internet Files\Content.IE5\LIFDMA27\MC900432439[1].wmf"/>
            <p:cNvPicPr>
              <a:picLocks noChangeAspect="1" noChangeArrowheads="1"/>
            </p:cNvPicPr>
            <p:nvPr/>
          </p:nvPicPr>
          <p:blipFill>
            <a:blip r:embed="rId10" cstate="print"/>
            <a:srcRect/>
            <a:stretch>
              <a:fillRect/>
            </a:stretch>
          </p:blipFill>
          <p:spPr bwMode="auto">
            <a:xfrm>
              <a:off x="5003800" y="5516563"/>
              <a:ext cx="727075" cy="869950"/>
            </a:xfrm>
            <a:prstGeom prst="rect">
              <a:avLst/>
            </a:prstGeom>
            <a:noFill/>
            <a:ln w="9525">
              <a:noFill/>
              <a:miter lim="800000"/>
              <a:headEnd/>
              <a:tailEnd/>
            </a:ln>
          </p:spPr>
        </p:pic>
        <p:cxnSp>
          <p:nvCxnSpPr>
            <p:cNvPr id="92" name="Straight Arrow Connector 91"/>
            <p:cNvCxnSpPr/>
            <p:nvPr/>
          </p:nvCxnSpPr>
          <p:spPr>
            <a:xfrm rot="10800000">
              <a:off x="5364163" y="6237288"/>
              <a:ext cx="720725" cy="158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95" name="TextBox 94"/>
          <p:cNvSpPr txBox="1">
            <a:spLocks noChangeArrowheads="1"/>
          </p:cNvSpPr>
          <p:nvPr/>
        </p:nvSpPr>
        <p:spPr bwMode="auto">
          <a:xfrm>
            <a:off x="6172200" y="5943600"/>
            <a:ext cx="1871663" cy="461963"/>
          </a:xfrm>
          <a:prstGeom prst="rect">
            <a:avLst/>
          </a:prstGeom>
          <a:noFill/>
          <a:ln w="9525">
            <a:noFill/>
            <a:miter lim="800000"/>
            <a:headEnd/>
            <a:tailEnd/>
          </a:ln>
        </p:spPr>
        <p:txBody>
          <a:bodyPr>
            <a:spAutoFit/>
          </a:bodyPr>
          <a:lstStyle/>
          <a:p>
            <a:r>
              <a:rPr lang="fr-CA" sz="2400">
                <a:latin typeface="Comic Sans MS" charset="0"/>
              </a:rPr>
              <a:t>une barbe</a:t>
            </a:r>
          </a:p>
        </p:txBody>
      </p:sp>
      <p:grpSp>
        <p:nvGrpSpPr>
          <p:cNvPr id="8" name="Group 65"/>
          <p:cNvGrpSpPr>
            <a:grpSpLocks/>
          </p:cNvGrpSpPr>
          <p:nvPr/>
        </p:nvGrpSpPr>
        <p:grpSpPr bwMode="auto">
          <a:xfrm>
            <a:off x="5219700" y="2060575"/>
            <a:ext cx="1079500" cy="647700"/>
            <a:chOff x="5219700" y="2060575"/>
            <a:chExt cx="1079500" cy="647700"/>
          </a:xfrm>
        </p:grpSpPr>
        <p:pic>
          <p:nvPicPr>
            <p:cNvPr id="18462" name="Picture 40" descr="C:\Temp\Temporary Internet Files\Content.IE5\NIDAXMVL\MC900435300[1].wmf"/>
            <p:cNvPicPr>
              <a:picLocks noChangeAspect="1" noChangeArrowheads="1"/>
            </p:cNvPicPr>
            <p:nvPr/>
          </p:nvPicPr>
          <p:blipFill>
            <a:blip r:embed="rId11" cstate="print"/>
            <a:srcRect l="3157" t="10896" r="10965" b="18718"/>
            <a:stretch>
              <a:fillRect/>
            </a:stretch>
          </p:blipFill>
          <p:spPr bwMode="auto">
            <a:xfrm>
              <a:off x="5219700" y="2060575"/>
              <a:ext cx="792163" cy="647700"/>
            </a:xfrm>
            <a:prstGeom prst="rect">
              <a:avLst/>
            </a:prstGeom>
            <a:noFill/>
            <a:ln w="9525">
              <a:noFill/>
              <a:miter lim="800000"/>
              <a:headEnd/>
              <a:tailEnd/>
            </a:ln>
          </p:spPr>
        </p:pic>
        <p:cxnSp>
          <p:nvCxnSpPr>
            <p:cNvPr id="42" name="Straight Arrow Connector 41"/>
            <p:cNvCxnSpPr/>
            <p:nvPr/>
          </p:nvCxnSpPr>
          <p:spPr>
            <a:xfrm rot="10800000">
              <a:off x="5580063" y="2276475"/>
              <a:ext cx="719137"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44" name="TextBox 43"/>
          <p:cNvSpPr txBox="1">
            <a:spLocks noChangeArrowheads="1"/>
          </p:cNvSpPr>
          <p:nvPr/>
        </p:nvSpPr>
        <p:spPr bwMode="auto">
          <a:xfrm>
            <a:off x="6400800" y="2057400"/>
            <a:ext cx="1728788" cy="461963"/>
          </a:xfrm>
          <a:prstGeom prst="rect">
            <a:avLst/>
          </a:prstGeom>
          <a:noFill/>
          <a:ln w="9525">
            <a:noFill/>
            <a:miter lim="800000"/>
            <a:headEnd/>
            <a:tailEnd/>
          </a:ln>
        </p:spPr>
        <p:txBody>
          <a:bodyPr>
            <a:spAutoFit/>
          </a:bodyPr>
          <a:lstStyle/>
          <a:p>
            <a:r>
              <a:rPr lang="fr-CA" sz="2400">
                <a:latin typeface="Comic Sans MS" charset="0"/>
              </a:rPr>
              <a:t>un front</a:t>
            </a:r>
          </a:p>
        </p:txBody>
      </p:sp>
      <p:grpSp>
        <p:nvGrpSpPr>
          <p:cNvPr id="9" name="Group 64"/>
          <p:cNvGrpSpPr>
            <a:grpSpLocks/>
          </p:cNvGrpSpPr>
          <p:nvPr/>
        </p:nvGrpSpPr>
        <p:grpSpPr bwMode="auto">
          <a:xfrm>
            <a:off x="539750" y="2060575"/>
            <a:ext cx="1517650" cy="642938"/>
            <a:chOff x="539750" y="2060575"/>
            <a:chExt cx="1655763" cy="642938"/>
          </a:xfrm>
        </p:grpSpPr>
        <p:pic>
          <p:nvPicPr>
            <p:cNvPr id="18460" name="Picture 41" descr="C:\Temp\Temporary Internet Files\Content.IE5\SI0F71PQ\MC900097857[1].wmf"/>
            <p:cNvPicPr>
              <a:picLocks noChangeAspect="1" noChangeArrowheads="1"/>
            </p:cNvPicPr>
            <p:nvPr/>
          </p:nvPicPr>
          <p:blipFill>
            <a:blip r:embed="rId12" cstate="print"/>
            <a:srcRect/>
            <a:stretch>
              <a:fillRect/>
            </a:stretch>
          </p:blipFill>
          <p:spPr bwMode="auto">
            <a:xfrm>
              <a:off x="539750" y="2060575"/>
              <a:ext cx="831850" cy="642938"/>
            </a:xfrm>
            <a:prstGeom prst="rect">
              <a:avLst/>
            </a:prstGeom>
            <a:noFill/>
            <a:ln w="9525">
              <a:noFill/>
              <a:miter lim="800000"/>
              <a:headEnd/>
              <a:tailEnd/>
            </a:ln>
          </p:spPr>
        </p:pic>
        <p:cxnSp>
          <p:nvCxnSpPr>
            <p:cNvPr id="45" name="Straight Arrow Connector 44"/>
            <p:cNvCxnSpPr/>
            <p:nvPr/>
          </p:nvCxnSpPr>
          <p:spPr>
            <a:xfrm rot="10800000">
              <a:off x="1187507" y="2349500"/>
              <a:ext cx="1008006" cy="158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sp>
        <p:nvSpPr>
          <p:cNvPr id="48" name="TextBox 47"/>
          <p:cNvSpPr txBox="1">
            <a:spLocks noChangeArrowheads="1"/>
          </p:cNvSpPr>
          <p:nvPr/>
        </p:nvSpPr>
        <p:spPr bwMode="auto">
          <a:xfrm>
            <a:off x="2057400" y="2133600"/>
            <a:ext cx="1871663" cy="461963"/>
          </a:xfrm>
          <a:prstGeom prst="rect">
            <a:avLst/>
          </a:prstGeom>
          <a:noFill/>
          <a:ln w="9525">
            <a:noFill/>
            <a:miter lim="800000"/>
            <a:headEnd/>
            <a:tailEnd/>
          </a:ln>
        </p:spPr>
        <p:txBody>
          <a:bodyPr>
            <a:spAutoFit/>
          </a:bodyPr>
          <a:lstStyle/>
          <a:p>
            <a:r>
              <a:rPr lang="fr-CA" sz="2400">
                <a:latin typeface="Comic Sans MS" charset="0"/>
              </a:rPr>
              <a:t>une cheville</a:t>
            </a:r>
          </a:p>
        </p:txBody>
      </p:sp>
      <p:pic>
        <p:nvPicPr>
          <p:cNvPr id="76" name="Picture 75"/>
          <p:cNvPicPr>
            <a:picLocks noChangeAspect="1"/>
          </p:cNvPicPr>
          <p:nvPr/>
        </p:nvPicPr>
        <p:blipFill>
          <a:blip r:embed="rId13" cstate="print"/>
          <a:srcRect/>
          <a:stretch>
            <a:fillRect/>
          </a:stretch>
        </p:blipFill>
        <p:spPr bwMode="auto">
          <a:xfrm>
            <a:off x="5181600" y="3886200"/>
            <a:ext cx="641350" cy="552450"/>
          </a:xfrm>
          <a:prstGeom prst="rect">
            <a:avLst/>
          </a:prstGeom>
          <a:noFill/>
          <a:ln w="9525">
            <a:noFill/>
            <a:miter lim="800000"/>
            <a:headEnd/>
            <a:tailEnd/>
          </a:ln>
        </p:spPr>
      </p:pic>
      <p:pic>
        <p:nvPicPr>
          <p:cNvPr id="77" name="Picture 5" descr="C:\Documents and Settings\jgauthier\Local Settings\Temporary Internet Files\Content.IE5\8WEKWVM8\MCj04421440000[1].png"/>
          <p:cNvPicPr>
            <a:picLocks noChangeAspect="1" noChangeArrowheads="1"/>
          </p:cNvPicPr>
          <p:nvPr/>
        </p:nvPicPr>
        <p:blipFill>
          <a:blip r:embed="rId14" cstate="print"/>
          <a:srcRect/>
          <a:stretch>
            <a:fillRect/>
          </a:stretch>
        </p:blipFill>
        <p:spPr bwMode="auto">
          <a:xfrm>
            <a:off x="7945438" y="5619750"/>
            <a:ext cx="1198562" cy="1238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4353"/>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3"/>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7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435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84"/>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8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89"/>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7"/>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95"/>
                                        </p:tgtEl>
                                        <p:attrNameLst>
                                          <p:attrName>style.visibility</p:attrName>
                                        </p:attrNameLst>
                                      </p:cBhvr>
                                      <p:to>
                                        <p:strVal val="visible"/>
                                      </p:to>
                                    </p:set>
                                  </p:childTnLst>
                                </p:cTn>
                              </p:par>
                            </p:childTnLst>
                          </p:cTn>
                        </p:par>
                        <p:par>
                          <p:cTn id="104" fill="hold">
                            <p:stCondLst>
                              <p:cond delay="0"/>
                            </p:stCondLst>
                            <p:childTnLst>
                              <p:par>
                                <p:cTn id="105" presetID="1" presetClass="entr" presetSubtype="0" fill="hold" nodeType="afterEffect">
                                  <p:stCondLst>
                                    <p:cond delay="0"/>
                                  </p:stCondLst>
                                  <p:childTnLst>
                                    <p:set>
                                      <p:cBhvr>
                                        <p:cTn id="10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55" grpId="0"/>
      <p:bldP spid="64" grpId="0"/>
      <p:bldP spid="69" grpId="0"/>
      <p:bldP spid="73" grpId="0"/>
      <p:bldP spid="78" grpId="0"/>
      <p:bldP spid="84" grpId="0"/>
      <p:bldP spid="87" grpId="0"/>
      <p:bldP spid="89" grpId="0"/>
      <p:bldP spid="95" grpId="0"/>
      <p:bldP spid="44"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3048000" y="990600"/>
            <a:ext cx="2949575" cy="1016000"/>
          </a:xfrm>
          <a:prstGeom prst="rect">
            <a:avLst/>
          </a:prstGeom>
          <a:noFill/>
          <a:ln w="9525">
            <a:noFill/>
            <a:miter lim="800000"/>
            <a:headEnd/>
            <a:tailEnd/>
          </a:ln>
        </p:spPr>
        <p:txBody>
          <a:bodyPr wrap="none">
            <a:spAutoFit/>
          </a:bodyPr>
          <a:lstStyle/>
          <a:p>
            <a:r>
              <a:rPr lang="en-US" sz="6000">
                <a:latin typeface="Rockwell Extra Bold" charset="0"/>
              </a:rPr>
              <a:t>La Fin</a:t>
            </a:r>
          </a:p>
        </p:txBody>
      </p:sp>
      <p:sp>
        <p:nvSpPr>
          <p:cNvPr id="19459" name="TextBox 2"/>
          <p:cNvSpPr txBox="1">
            <a:spLocks noChangeArrowheads="1"/>
          </p:cNvSpPr>
          <p:nvPr/>
        </p:nvSpPr>
        <p:spPr bwMode="auto">
          <a:xfrm>
            <a:off x="838200" y="3429000"/>
            <a:ext cx="7845425" cy="1570038"/>
          </a:xfrm>
          <a:prstGeom prst="rect">
            <a:avLst/>
          </a:prstGeom>
          <a:noFill/>
          <a:ln w="9525">
            <a:noFill/>
            <a:miter lim="800000"/>
            <a:headEnd/>
            <a:tailEnd/>
          </a:ln>
        </p:spPr>
        <p:txBody>
          <a:bodyPr wrap="none">
            <a:spAutoFit/>
          </a:bodyPr>
          <a:lstStyle/>
          <a:p>
            <a:r>
              <a:rPr lang="en-US" sz="9600">
                <a:solidFill>
                  <a:srgbClr val="FF0000"/>
                </a:solidFill>
                <a:latin typeface="Arial Black" charset="0"/>
              </a:rPr>
              <a:t>Bon Travail</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TotalTime>
  <Words>218</Words>
  <Application>Microsoft Office PowerPoint</Application>
  <PresentationFormat>On-screen Show (4:3)</PresentationFormat>
  <Paragraphs>46</Paragraphs>
  <Slides>7</Slides>
  <Notes>0</Notes>
  <HiddenSlides>0</HiddenSlides>
  <MMClips>29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ＭＳ Ｐゴシック</vt:lpstr>
      <vt:lpstr>Calibri</vt:lpstr>
      <vt:lpstr>Wingdings</vt:lpstr>
      <vt:lpstr>Comic Sans MS</vt:lpstr>
      <vt:lpstr>Rockwell Extra Bold</vt:lpstr>
      <vt:lpstr>Arial Black</vt:lpstr>
      <vt:lpstr>Office Theme</vt:lpstr>
      <vt:lpstr>Slide 1</vt:lpstr>
      <vt:lpstr>Slide 2</vt:lpstr>
      <vt:lpstr>Slide 3</vt:lpstr>
      <vt:lpstr>Slide 4</vt:lpstr>
      <vt:lpstr>Slide 5</vt:lpstr>
      <vt:lpstr>Slide 6</vt:lpstr>
      <vt:lpstr>Slide 7</vt:lpstr>
    </vt:vector>
  </TitlesOfParts>
  <Company>School District 45 (West Vancouver)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Information Services</dc:creator>
  <cp:lastModifiedBy>Cyrzan</cp:lastModifiedBy>
  <cp:revision>25</cp:revision>
  <dcterms:created xsi:type="dcterms:W3CDTF">2011-07-26T06:31:30Z</dcterms:created>
  <dcterms:modified xsi:type="dcterms:W3CDTF">2012-10-07T02:25:48Z</dcterms:modified>
</cp:coreProperties>
</file>